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1.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43"/>
  </p:notesMasterIdLst>
  <p:sldIdLst>
    <p:sldId id="256" r:id="rId3"/>
    <p:sldId id="257" r:id="rId4"/>
    <p:sldId id="297" r:id="rId5"/>
    <p:sldId id="298"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6" r:id="rId40"/>
    <p:sldId id="295" r:id="rId41"/>
    <p:sldId id="294" r:id="rId42"/>
  </p:sldIdLst>
  <p:sldSz cx="9144000" cy="5143500" type="screen16x9"/>
  <p:notesSz cx="6858000" cy="9144000"/>
  <p:embeddedFontLst>
    <p:embeddedFont>
      <p:font typeface="Arial Black" panose="020B0604020202020204" pitchFamily="34" charset="0"/>
      <p:regular r:id="rId44"/>
      <p:bold r:id="rId45"/>
    </p:embeddedFont>
    <p:embeddedFont>
      <p:font typeface="Calibri" panose="020F0502020204030204" pitchFamily="34" charset="0"/>
      <p:regular r:id="rId46"/>
      <p:bold r:id="rId47"/>
      <p:italic r:id="rId48"/>
      <p:boldItalic r:id="rId49"/>
    </p:embeddedFont>
    <p:embeddedFont>
      <p:font typeface="Quattrocento Sans" panose="020B0502050000020003" pitchFamily="34" charset="0"/>
      <p:regular r:id="rId50"/>
      <p:bold r:id="rId51"/>
      <p:italic r:id="rId52"/>
      <p:boldItalic r:id="rId53"/>
    </p:embeddedFont>
    <p:embeddedFont>
      <p:font typeface="Roboto" panose="02000000000000000000"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CF9C9C6-C59D-4696-825B-B7F5F53CB50E}">
  <a:tblStyle styleId="{CCF9C9C6-C59D-4696-825B-B7F5F53CB5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0173"/>
  </p:normalViewPr>
  <p:slideViewPr>
    <p:cSldViewPr snapToGrid="0">
      <p:cViewPr>
        <p:scale>
          <a:sx n="128" d="100"/>
          <a:sy n="128" d="100"/>
        </p:scale>
        <p:origin x="-128" y="10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6.xml"/><Relationship Id="rId51" Type="http://schemas.openxmlformats.org/officeDocument/2006/relationships/font" Target="fonts/font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1a1a45c58_12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d1a1a45c58_12_2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gd1a1a45c58_12_2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a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0cc8616de7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0cc8616de7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0cc8616de7_2_32: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3" name="Google Shape;453;g10cc8616de7_2_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g10cc8616de7_2_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a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0cb3e57e0a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0cb3e57e0a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0cb3e57e0a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0cb3e57e0a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0cb3e57e0a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0cb3e57e0a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0cc8616de7_2_44: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g10cc8616de7_2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g10cc8616de7_2_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a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0cdba12424_5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0cdba12424_5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0cb3e57e0a_7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0cb3e57e0a_7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0ce59da19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0ce59da19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0cb3e57e0a_7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0cb3e57e0a_7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d1a1a45c58_12_246:notes"/>
          <p:cNvSpPr>
            <a:spLocks noGrp="1" noRot="1" noChangeAspect="1"/>
          </p:cNvSpPr>
          <p:nvPr>
            <p:ph type="sldImg" idx="2"/>
          </p:nvPr>
        </p:nvSpPr>
        <p:spPr>
          <a:xfrm>
            <a:off x="380206"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gd1a1a45c58_12_2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gd1a1a45c58_12_2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a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0ce59da19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0ce59da19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0cc8616de7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0cc8616de7_2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 sz="1200">
                <a:solidFill>
                  <a:srgbClr val="D5D5D5"/>
                </a:solidFill>
                <a:highlight>
                  <a:srgbClr val="383838"/>
                </a:highlight>
                <a:latin typeface="Roboto"/>
                <a:ea typeface="Roboto"/>
                <a:cs typeface="Roboto"/>
                <a:sym typeface="Roboto"/>
              </a:rPr>
              <a:t>The trend is when the grade classes decrease, the probability of a default loan increases.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d1a1a45c58_17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d1a1a45c58_17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 sz="1200">
                <a:solidFill>
                  <a:srgbClr val="D5D5D5"/>
                </a:solidFill>
                <a:highlight>
                  <a:srgbClr val="383838"/>
                </a:highlight>
                <a:latin typeface="Roboto"/>
                <a:ea typeface="Roboto"/>
                <a:cs typeface="Roboto"/>
                <a:sym typeface="Roboto"/>
              </a:rPr>
              <a:t>Loans on default are, on average, the more frequent between loans’ purposes such as vacation and house.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0cc8616de7_2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0cc8616de7_2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cc8616de7_2_10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3" name="Google Shape;563;g10cc8616de7_2_10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4" name="Google Shape;564;g10cc8616de7_2_10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a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0cc8616de7_2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5" name="Google Shape;575;g10cc8616de7_2_132: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0cc8616de7_2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ar"/>
              <a:t>نحذف الرسمات </a:t>
            </a:r>
            <a:endParaRPr/>
          </a:p>
        </p:txBody>
      </p:sp>
      <p:sp>
        <p:nvSpPr>
          <p:cNvPr id="586" name="Google Shape;586;g10cc8616de7_2_15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0cd8e3f65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0cd8e3f65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ar"/>
              <a:t>نغير الصور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0cd8e3f65e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0cd8e3f65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ar"/>
              <a:t>يتغير الترتيب </a:t>
            </a:r>
            <a:endParaRPr/>
          </a:p>
          <a:p>
            <a:pPr marL="0" lvl="0" indent="0" algn="r" rtl="1">
              <a:spcBef>
                <a:spcPts val="0"/>
              </a:spcBef>
              <a:spcAft>
                <a:spcPts val="0"/>
              </a:spcAft>
              <a:buNone/>
            </a:pPr>
            <a:r>
              <a:rPr lang="ar"/>
              <a:t>بالجدول ، بدون كود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0cc8616de7_2_120: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g10cc8616de7_2_1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8" name="Google Shape;618;g10cc8616de7_2_1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a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0cb3e57e0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ar">
                <a:solidFill>
                  <a:schemeClr val="dk1"/>
                </a:solidFill>
              </a:rPr>
              <a:t>One of the most important products offered by banks and lending institutions is a loan. All banks are seeking to come up with effective business strategies for persuading customers to apply for loans. They also seek to accept as many loan applications as possible in the hopes that everyone would be able to repay the loan at a fair interest rate. This is the most likely scenario in an ideal world. However, because we do not live in a perfect world, some customers may behave negatively once their applications are approved, and they may not be able to return the loan as soon as we would want.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ar">
                <a:solidFill>
                  <a:schemeClr val="dk1"/>
                </a:solidFill>
              </a:rPr>
              <a:t>As a result, the problem statement is the unfavourable behaviour when a client fails to pay a loan, resulting in business losses.</a:t>
            </a:r>
            <a:endParaRPr>
              <a:solidFill>
                <a:schemeClr val="dk1"/>
              </a:solidFill>
            </a:endParaRPr>
          </a:p>
        </p:txBody>
      </p:sp>
      <p:sp>
        <p:nvSpPr>
          <p:cNvPr id="320" name="Google Shape;320;g10cb3e57e0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d1a1a45c58_12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5000"/>
              </a:lnSpc>
              <a:spcBef>
                <a:spcPts val="1800"/>
              </a:spcBef>
              <a:spcAft>
                <a:spcPts val="0"/>
              </a:spcAft>
              <a:buClr>
                <a:schemeClr val="dk1"/>
              </a:buClr>
              <a:buSzPts val="1100"/>
              <a:buFont typeface="Arial"/>
              <a:buNone/>
            </a:pPr>
            <a:r>
              <a:rPr lang="ar" sz="1700" b="1">
                <a:solidFill>
                  <a:srgbClr val="24292F"/>
                </a:solidFill>
                <a:highlight>
                  <a:srgbClr val="FFFFFF"/>
                </a:highlight>
              </a:rPr>
              <a:t>ROC curve</a:t>
            </a:r>
            <a:endParaRPr sz="1700" b="1">
              <a:solidFill>
                <a:srgbClr val="24292F"/>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ar" sz="1200">
                <a:solidFill>
                  <a:srgbClr val="24292F"/>
                </a:solidFill>
                <a:highlight>
                  <a:srgbClr val="FFFFFF"/>
                </a:highlight>
              </a:rPr>
              <a:t>The Receiver Operating Charasteristic(ROC) curve is a common way to assess model performance when the dataset is imbalanced. The area under the ROC curve (AUC) metric is a quantitity that can be used to gauge the performance. Random guess has AUC ~ 0.5 and perfect predictions(which give all correct ranking for labels) has AUC = 1.</a:t>
            </a:r>
            <a:endParaRPr sz="1200">
              <a:solidFill>
                <a:srgbClr val="24292F"/>
              </a:solidFill>
              <a:highlight>
                <a:srgbClr val="FFFFFF"/>
              </a:highlight>
            </a:endParaRPr>
          </a:p>
          <a:p>
            <a:pPr marL="0" lvl="0" indent="0" algn="l" rtl="0">
              <a:spcBef>
                <a:spcPts val="0"/>
              </a:spcBef>
              <a:spcAft>
                <a:spcPts val="0"/>
              </a:spcAft>
              <a:buNone/>
            </a:pPr>
            <a:endParaRPr/>
          </a:p>
        </p:txBody>
      </p:sp>
      <p:sp>
        <p:nvSpPr>
          <p:cNvPr id="629" name="Google Shape;629;gd1a1a45c58_12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0cc8616de7_2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
              <a:t>We chose three models, the first one is Logistic Regression. From the figures presented in the slide, the model fits with 0.7066.</a:t>
            </a:r>
            <a:endParaRPr/>
          </a:p>
        </p:txBody>
      </p:sp>
      <p:sp>
        <p:nvSpPr>
          <p:cNvPr id="639" name="Google Shape;639;g10cc8616de7_2_17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0cc8616de7_2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
                <a:solidFill>
                  <a:schemeClr val="dk1"/>
                </a:solidFill>
              </a:rPr>
              <a:t>The second one is Support Vector Machine. From the figures presented in the slide, the model fits with 0.6762.</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
        <p:nvSpPr>
          <p:cNvPr id="650" name="Google Shape;650;g10cc8616de7_2_190: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0cc8616de7_2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ar">
                <a:solidFill>
                  <a:schemeClr val="dk1"/>
                </a:solidFill>
              </a:rPr>
              <a:t>The Third model is Neural Networks. From the figures presented in the slide, the model fits with 0.7047.</a:t>
            </a:r>
            <a:endParaRPr/>
          </a:p>
        </p:txBody>
      </p:sp>
      <p:sp>
        <p:nvSpPr>
          <p:cNvPr id="661" name="Google Shape;661;g10cc8616de7_2_203: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0cc8616de7_2_163: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2" name="Google Shape;672;g10cc8616de7_2_1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3" name="Google Shape;673;g10cc8616de7_2_16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a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0cc8616de7_2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ar" dirty="0"/>
              <a:t>According to the table</a:t>
            </a:r>
            <a:r>
              <a:rPr lang="en-US" dirty="0"/>
              <a:t> summarize the result </a:t>
            </a:r>
            <a:r>
              <a:rPr lang="en-US" sz="1100" b="0" i="0" u="none" strike="noStrike" cap="none" dirty="0">
                <a:solidFill>
                  <a:srgbClr val="000000"/>
                </a:solidFill>
                <a:effectLst/>
                <a:latin typeface="Arial"/>
                <a:ea typeface="Arial"/>
                <a:cs typeface="Arial"/>
                <a:sym typeface="Arial"/>
              </a:rPr>
              <a:t>Of the evaluate the performance through ROC  of the three models. SYI IT </a:t>
            </a:r>
            <a:endParaRPr lang="en-US" dirty="0"/>
          </a:p>
          <a:p>
            <a:pPr marL="0" lvl="0" indent="0" algn="l" rtl="0">
              <a:spcBef>
                <a:spcPts val="0"/>
              </a:spcBef>
              <a:spcAft>
                <a:spcPts val="0"/>
              </a:spcAft>
              <a:buNone/>
            </a:pPr>
            <a:r>
              <a:rPr lang="ar" dirty="0"/>
              <a:t>the Logistic Regression Model appears to be the best fit</a:t>
            </a:r>
            <a:r>
              <a:rPr lang="en-US" dirty="0"/>
              <a:t> for our dataset (</a:t>
            </a:r>
            <a:r>
              <a:rPr lang="ar" dirty="0"/>
              <a:t> of the three models</a:t>
            </a:r>
            <a:r>
              <a:rPr lang="en-US" dirty="0"/>
              <a:t>) </a:t>
            </a:r>
            <a:r>
              <a:rPr lang="ar" dirty="0"/>
              <a:t>, with 70.67%</a:t>
            </a:r>
            <a:r>
              <a:rPr lang="en-US" dirty="0"/>
              <a:t> compare to support vector Machine and neural network</a:t>
            </a:r>
          </a:p>
          <a:p>
            <a:pPr marL="0" lvl="0" indent="0" algn="l" rtl="0">
              <a:spcBef>
                <a:spcPts val="0"/>
              </a:spcBef>
              <a:spcAft>
                <a:spcPts val="0"/>
              </a:spcAft>
              <a:buNone/>
            </a:pPr>
            <a:r>
              <a:rPr lang="en-US" dirty="0"/>
              <a:t>So after we evaluate the performance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684" name="Google Shape;684;g10cc8616de7_2_217: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0cdba12424_5_39: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6" name="Google Shape;696;g10cdba12424_5_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7" name="Google Shape;697;g10cdba12424_5_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a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cdba12424_5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This project has couples of limitations,</a:t>
            </a:r>
            <a:endParaRPr lang="en-US" b="0" dirty="0">
              <a:effectLst/>
            </a:endParaRPr>
          </a:p>
          <a:p>
            <a:pPr rtl="0" fontAlgn="base"/>
            <a:r>
              <a:rPr lang="en-US" sz="1100" b="0" i="0" u="none" strike="noStrike" cap="none" dirty="0">
                <a:solidFill>
                  <a:srgbClr val="000000"/>
                </a:solidFill>
                <a:effectLst/>
                <a:latin typeface="Arial"/>
                <a:ea typeface="Arial"/>
                <a:cs typeface="Arial"/>
                <a:sym typeface="Arial"/>
              </a:rPr>
              <a:t>As three models were evaluated, other machine learning models can be explored to discover the best fit.</a:t>
            </a:r>
          </a:p>
          <a:p>
            <a:pPr rtl="0" fontAlgn="base"/>
            <a:r>
              <a:rPr lang="en-US" sz="1100" b="0" i="0" u="none" strike="noStrike" cap="none" dirty="0">
                <a:solidFill>
                  <a:srgbClr val="000000"/>
                </a:solidFill>
                <a:effectLst/>
                <a:latin typeface="Arial"/>
                <a:ea typeface="Arial"/>
                <a:cs typeface="Arial"/>
                <a:sym typeface="Arial"/>
              </a:rPr>
              <a:t>Additionally, the model may be validated using local and Saudi datasets.</a:t>
            </a:r>
          </a:p>
        </p:txBody>
      </p:sp>
      <p:sp>
        <p:nvSpPr>
          <p:cNvPr id="708" name="Google Shape;708;g10cdba12424_5_2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cdba12424_5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r>
              <a:rPr lang="en-US" sz="1100" b="0" i="0" u="none" strike="noStrike" cap="none" dirty="0">
                <a:solidFill>
                  <a:srgbClr val="000000"/>
                </a:solidFill>
                <a:effectLst/>
                <a:latin typeface="Arial"/>
                <a:ea typeface="Arial"/>
                <a:cs typeface="Arial"/>
                <a:sym typeface="Arial"/>
              </a:rPr>
              <a:t>Individuals around the world depend on the activity of loan lending for reasons such as overcoming their financial constraints in order for them to achieve some personal goals. Similarly, banks, small to large firms depend on the activity of loan lending for the basic purpose of managing their affairs.</a:t>
            </a:r>
          </a:p>
          <a:p>
            <a:pPr rtl="0" fontAlgn="base"/>
            <a:r>
              <a:rPr lang="en-US" sz="1100" b="0" i="0" u="none" strike="noStrike" cap="none" dirty="0">
                <a:solidFill>
                  <a:srgbClr val="000000"/>
                </a:solidFill>
                <a:effectLst/>
                <a:latin typeface="Arial"/>
                <a:ea typeface="Arial"/>
                <a:cs typeface="Arial"/>
                <a:sym typeface="Arial"/>
              </a:rPr>
              <a:t>Although it is profitable for both the lenders and the borrowers, it carries a loan risk. Throughout the years, machine learning algorithms have been used to calculate and predict credit risk by evaluating an individual’s historical data.</a:t>
            </a:r>
          </a:p>
          <a:p>
            <a:pPr rtl="0" fontAlgn="base"/>
            <a:r>
              <a:rPr lang="en-US" sz="1100" b="0" i="0" u="none" strike="noStrike" cap="none" dirty="0">
                <a:solidFill>
                  <a:srgbClr val="000000"/>
                </a:solidFill>
                <a:effectLst/>
                <a:latin typeface="Arial"/>
                <a:ea typeface="Arial"/>
                <a:cs typeface="Arial"/>
                <a:sym typeface="Arial"/>
              </a:rPr>
              <a:t>Through using ML Algorithms:</a:t>
            </a:r>
          </a:p>
          <a:p>
            <a:pPr rtl="0" fontAlgn="base"/>
            <a:r>
              <a:rPr lang="en-US" sz="1100" b="0" i="0" u="none" strike="noStrike" cap="none" dirty="0">
                <a:solidFill>
                  <a:srgbClr val="000000"/>
                </a:solidFill>
                <a:effectLst/>
                <a:latin typeface="Arial"/>
                <a:ea typeface="Arial"/>
                <a:cs typeface="Arial"/>
                <a:sym typeface="Arial"/>
              </a:rPr>
              <a:t>Banks and lending institutions can avoid lending to high-risk consumers, closely monitor loan repayments, and restructure loans when customers get into difficulties.</a:t>
            </a:r>
          </a:p>
          <a:p>
            <a:pPr rtl="0" fontAlgn="base"/>
            <a:r>
              <a:rPr lang="en-US" sz="1100" b="0" i="0" u="none" strike="noStrike" cap="none" dirty="0">
                <a:solidFill>
                  <a:srgbClr val="000000"/>
                </a:solidFill>
                <a:effectLst/>
                <a:latin typeface="Arial"/>
                <a:ea typeface="Arial"/>
                <a:cs typeface="Arial"/>
                <a:sym typeface="Arial"/>
              </a:rPr>
              <a:t>Bad loans may be avoided by ensuring that loans are issued to only those borrowers who are likely to repay and are unlikely to become bankrupt.</a:t>
            </a:r>
          </a:p>
          <a:p>
            <a:pPr rtl="0" fontAlgn="base"/>
            <a:r>
              <a:rPr lang="en-US" sz="1100" b="0" i="0" u="none" strike="noStrike" cap="none" dirty="0">
                <a:solidFill>
                  <a:srgbClr val="000000"/>
                </a:solidFill>
                <a:effectLst/>
                <a:latin typeface="Arial"/>
                <a:ea typeface="Arial"/>
                <a:cs typeface="Arial"/>
                <a:sym typeface="Arial"/>
              </a:rPr>
              <a:t>Credit analysis of potential borrowers should be conducted in order to determine the borrower's credit risk and make a loan decision.</a:t>
            </a:r>
          </a:p>
        </p:txBody>
      </p:sp>
      <p:sp>
        <p:nvSpPr>
          <p:cNvPr id="708" name="Google Shape;708;g10cdba12424_5_2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7928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cdba12424_5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08" name="Google Shape;708;g10cdba12424_5_28: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0838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d1a1a45c58_12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gd1a1a45c58_12_3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gd1a1a45c58_12_37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a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d1a1a45c58_12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0" name="Google Shape;720;gd1a1a45c58_12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d1a1a45c58_12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gd1a1a45c58_12_3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04800" algn="l" rtl="0">
              <a:lnSpc>
                <a:spcPct val="90000"/>
              </a:lnSpc>
              <a:spcBef>
                <a:spcPts val="800"/>
              </a:spcBef>
              <a:spcAft>
                <a:spcPts val="0"/>
              </a:spcAft>
              <a:buClr>
                <a:schemeClr val="dk1"/>
              </a:buClr>
              <a:buSzPts val="1200"/>
              <a:buFont typeface="Quattrocento Sans"/>
              <a:buChar char="-"/>
            </a:pPr>
            <a:r>
              <a:rPr lang="ar" sz="1200">
                <a:solidFill>
                  <a:schemeClr val="dk1"/>
                </a:solidFill>
                <a:latin typeface="Quattrocento Sans"/>
                <a:ea typeface="Quattrocento Sans"/>
                <a:cs typeface="Quattrocento Sans"/>
                <a:sym typeface="Quattrocento Sans"/>
              </a:rPr>
              <a:t>Business solution</a:t>
            </a:r>
            <a:endParaRPr sz="1200">
              <a:solidFill>
                <a:schemeClr val="dk1"/>
              </a:solidFill>
              <a:latin typeface="Quattrocento Sans"/>
              <a:ea typeface="Quattrocento Sans"/>
              <a:cs typeface="Quattrocento Sans"/>
              <a:sym typeface="Quattrocento Sans"/>
            </a:endParaRPr>
          </a:p>
          <a:p>
            <a:pPr marL="0" lvl="0" indent="0" algn="l" rtl="0">
              <a:lnSpc>
                <a:spcPct val="115000"/>
              </a:lnSpc>
              <a:spcBef>
                <a:spcPts val="0"/>
              </a:spcBef>
              <a:spcAft>
                <a:spcPts val="0"/>
              </a:spcAft>
              <a:buClr>
                <a:schemeClr val="dk1"/>
              </a:buClr>
              <a:buSzPts val="1100"/>
              <a:buFont typeface="Arial"/>
              <a:buNone/>
            </a:pPr>
            <a:r>
              <a:rPr lang="ar" sz="1200">
                <a:solidFill>
                  <a:srgbClr val="24292F"/>
                </a:solidFill>
                <a:highlight>
                  <a:schemeClr val="lt1"/>
                </a:highlight>
              </a:rPr>
              <a:t>The aim of the project is to build a machine learning model to predict and comprehend the previous customers' profiles in order to mitigate future loan default risk. We will use a dataset that includes data about credit applicants to develop and train a model that will assist in determining if the applicant’s profile is suitable to enter the lending process; otherwise, it will be rejected.</a:t>
            </a:r>
            <a:endParaRPr/>
          </a:p>
        </p:txBody>
      </p:sp>
      <p:sp>
        <p:nvSpPr>
          <p:cNvPr id="343" name="Google Shape;343;gd1a1a45c58_12_3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a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1a1a45c58_12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90000"/>
              </a:lnSpc>
              <a:spcBef>
                <a:spcPts val="800"/>
              </a:spcBef>
              <a:spcAft>
                <a:spcPts val="0"/>
              </a:spcAft>
              <a:buNone/>
            </a:pPr>
            <a:r>
              <a:rPr lang="ar" sz="1200">
                <a:solidFill>
                  <a:schemeClr val="dk1"/>
                </a:solidFill>
                <a:latin typeface="Quattrocento Sans"/>
                <a:ea typeface="Quattrocento Sans"/>
                <a:cs typeface="Quattrocento Sans"/>
                <a:sym typeface="Quattrocento Sans"/>
              </a:rPr>
              <a:t>Business value</a:t>
            </a:r>
            <a:endParaRPr sz="1200">
              <a:solidFill>
                <a:srgbClr val="24292F"/>
              </a:solidFill>
              <a:highlight>
                <a:schemeClr val="lt1"/>
              </a:highlight>
            </a:endParaRPr>
          </a:p>
          <a:p>
            <a:pPr marL="457200" lvl="0" indent="-304800" algn="l" rtl="0">
              <a:lnSpc>
                <a:spcPct val="115000"/>
              </a:lnSpc>
              <a:spcBef>
                <a:spcPts val="0"/>
              </a:spcBef>
              <a:spcAft>
                <a:spcPts val="0"/>
              </a:spcAft>
              <a:buClr>
                <a:srgbClr val="24292F"/>
              </a:buClr>
              <a:buSzPts val="1200"/>
              <a:buChar char="-"/>
            </a:pPr>
            <a:r>
              <a:rPr lang="ar" sz="1200">
                <a:solidFill>
                  <a:srgbClr val="24292F"/>
                </a:solidFill>
                <a:highlight>
                  <a:schemeClr val="lt1"/>
                </a:highlight>
              </a:rPr>
              <a:t>To identify the features and behavioral patterns that contribute to future debt repayment problems.</a:t>
            </a:r>
            <a:endParaRPr sz="1200">
              <a:solidFill>
                <a:srgbClr val="24292F"/>
              </a:solidFill>
              <a:highlight>
                <a:schemeClr val="lt1"/>
              </a:highlight>
            </a:endParaRPr>
          </a:p>
          <a:p>
            <a:pPr marL="457200" lvl="0" indent="-304800" algn="l" rtl="0">
              <a:lnSpc>
                <a:spcPct val="115000"/>
              </a:lnSpc>
              <a:spcBef>
                <a:spcPts val="0"/>
              </a:spcBef>
              <a:spcAft>
                <a:spcPts val="0"/>
              </a:spcAft>
              <a:buClr>
                <a:srgbClr val="24292F"/>
              </a:buClr>
              <a:buSzPts val="1200"/>
              <a:buChar char="-"/>
            </a:pPr>
            <a:r>
              <a:rPr lang="ar" sz="1200">
                <a:solidFill>
                  <a:srgbClr val="24292F"/>
                </a:solidFill>
                <a:highlight>
                  <a:schemeClr val="lt1"/>
                </a:highlight>
              </a:rPr>
              <a:t>Because loans are risky but also a valuable commodity for the business, utilizing a machine learning model can assist in identifying high-risk consumers by predicting the factors impacting payback. As a result, it helps lenders reduce their losses.</a:t>
            </a:r>
            <a:endParaRPr sz="1200">
              <a:solidFill>
                <a:srgbClr val="24292F"/>
              </a:solidFill>
              <a:highlight>
                <a:schemeClr val="lt1"/>
              </a:highlight>
            </a:endParaRPr>
          </a:p>
          <a:p>
            <a:pPr marL="457200" lvl="0" indent="-304800" algn="l" rtl="0">
              <a:lnSpc>
                <a:spcPct val="115000"/>
              </a:lnSpc>
              <a:spcBef>
                <a:spcPts val="0"/>
              </a:spcBef>
              <a:spcAft>
                <a:spcPts val="0"/>
              </a:spcAft>
              <a:buClr>
                <a:srgbClr val="24292F"/>
              </a:buClr>
              <a:buSzPts val="1200"/>
              <a:buChar char="-"/>
            </a:pPr>
            <a:r>
              <a:rPr lang="ar" sz="1200">
                <a:solidFill>
                  <a:srgbClr val="24292F"/>
                </a:solidFill>
                <a:highlight>
                  <a:schemeClr val="lt1"/>
                </a:highlight>
              </a:rPr>
              <a:t>Predicting high-risk consumers enables businesses to strike a balance between risk and profit. Additionally, it contributes to profit growth by boosting client access to loans.</a:t>
            </a:r>
            <a:endParaRPr/>
          </a:p>
        </p:txBody>
      </p:sp>
      <p:sp>
        <p:nvSpPr>
          <p:cNvPr id="352" name="Google Shape;352;gd1a1a45c58_12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d1a1a45c58_0_91: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gd1a1a45c58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gd1a1a45c58_0_9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a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d1a1a45c58_12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gd1a1a45c58_12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d1a1a45c58_12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gd1a1a45c58_12_3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6" name="Google Shape;436;gd1a1a45c58_12_38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a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 - title">
  <p:cSld name="01 - title">
    <p:bg>
      <p:bgPr>
        <a:solidFill>
          <a:schemeClr val="lt2"/>
        </a:solid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5598381" y="1480430"/>
            <a:ext cx="3295224" cy="1253338"/>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accent1"/>
              </a:buClr>
              <a:buSzPts val="3300"/>
              <a:buFont typeface="Arial Black"/>
              <a:buNone/>
              <a:defRPr sz="3300">
                <a:solidFill>
                  <a:schemeClr val="accent1"/>
                </a:solidFill>
                <a:latin typeface="Arial Black"/>
                <a:ea typeface="Arial Black"/>
                <a:cs typeface="Arial Black"/>
                <a:sym typeface="Arial Black"/>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ftr" idx="11"/>
          </p:nvPr>
        </p:nvSpPr>
        <p:spPr>
          <a:xfrm>
            <a:off x="3124200" y="4767263"/>
            <a:ext cx="28956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9" name="Google Shape;59;p14"/>
          <p:cNvSpPr txBox="1">
            <a:spLocks noGrp="1"/>
          </p:cNvSpPr>
          <p:nvPr>
            <p:ph type="sldNum" idx="12"/>
          </p:nvPr>
        </p:nvSpPr>
        <p:spPr>
          <a:xfrm>
            <a:off x="265498" y="4767263"/>
            <a:ext cx="2133600" cy="273844"/>
          </a:xfrm>
          <a:prstGeom prst="rect">
            <a:avLst/>
          </a:prstGeom>
          <a:noFill/>
          <a:ln>
            <a:noFill/>
          </a:ln>
        </p:spPr>
        <p:txBody>
          <a:bodyPr spcFirstLastPara="1" wrap="square" lIns="68575" tIns="34275" rIns="68575" bIns="34275" anchor="ctr" anchorCtr="0">
            <a:noAutofit/>
          </a:bodyPr>
          <a:lstStyle>
            <a:lvl1pPr marL="0" marR="0" lvl="0" indent="0" algn="l">
              <a:spcBef>
                <a:spcPts val="0"/>
              </a:spcBef>
              <a:buNone/>
              <a:defRPr sz="900" b="0" i="0" u="none" strike="noStrike" cap="none">
                <a:solidFill>
                  <a:srgbClr val="888888"/>
                </a:solidFill>
                <a:latin typeface="Quattrocento Sans"/>
                <a:ea typeface="Quattrocento Sans"/>
                <a:cs typeface="Quattrocento Sans"/>
                <a:sym typeface="Quattrocento Sans"/>
              </a:defRPr>
            </a:lvl1pPr>
            <a:lvl2pPr marL="0" marR="0" lvl="1" indent="0" algn="l">
              <a:spcBef>
                <a:spcPts val="0"/>
              </a:spcBef>
              <a:buNone/>
              <a:defRPr sz="900" b="0" i="0" u="none" strike="noStrike" cap="none">
                <a:solidFill>
                  <a:srgbClr val="888888"/>
                </a:solidFill>
                <a:latin typeface="Quattrocento Sans"/>
                <a:ea typeface="Quattrocento Sans"/>
                <a:cs typeface="Quattrocento Sans"/>
                <a:sym typeface="Quattrocento Sans"/>
              </a:defRPr>
            </a:lvl2pPr>
            <a:lvl3pPr marL="0" marR="0" lvl="2" indent="0" algn="l">
              <a:spcBef>
                <a:spcPts val="0"/>
              </a:spcBef>
              <a:buNone/>
              <a:defRPr sz="900" b="0" i="0" u="none" strike="noStrike" cap="none">
                <a:solidFill>
                  <a:srgbClr val="888888"/>
                </a:solidFill>
                <a:latin typeface="Quattrocento Sans"/>
                <a:ea typeface="Quattrocento Sans"/>
                <a:cs typeface="Quattrocento Sans"/>
                <a:sym typeface="Quattrocento Sans"/>
              </a:defRPr>
            </a:lvl3pPr>
            <a:lvl4pPr marL="0" marR="0" lvl="3" indent="0" algn="l">
              <a:spcBef>
                <a:spcPts val="0"/>
              </a:spcBef>
              <a:buNone/>
              <a:defRPr sz="900" b="0" i="0" u="none" strike="noStrike" cap="none">
                <a:solidFill>
                  <a:srgbClr val="888888"/>
                </a:solidFill>
                <a:latin typeface="Quattrocento Sans"/>
                <a:ea typeface="Quattrocento Sans"/>
                <a:cs typeface="Quattrocento Sans"/>
                <a:sym typeface="Quattrocento Sans"/>
              </a:defRPr>
            </a:lvl4pPr>
            <a:lvl5pPr marL="0" marR="0" lvl="4" indent="0" algn="l">
              <a:spcBef>
                <a:spcPts val="0"/>
              </a:spcBef>
              <a:buNone/>
              <a:defRPr sz="900" b="0" i="0" u="none" strike="noStrike" cap="none">
                <a:solidFill>
                  <a:srgbClr val="888888"/>
                </a:solidFill>
                <a:latin typeface="Quattrocento Sans"/>
                <a:ea typeface="Quattrocento Sans"/>
                <a:cs typeface="Quattrocento Sans"/>
                <a:sym typeface="Quattrocento Sans"/>
              </a:defRPr>
            </a:lvl5pPr>
            <a:lvl6pPr marL="0" marR="0" lvl="5" indent="0" algn="l">
              <a:spcBef>
                <a:spcPts val="0"/>
              </a:spcBef>
              <a:buNone/>
              <a:defRPr sz="900" b="0" i="0" u="none" strike="noStrike" cap="none">
                <a:solidFill>
                  <a:srgbClr val="888888"/>
                </a:solidFill>
                <a:latin typeface="Quattrocento Sans"/>
                <a:ea typeface="Quattrocento Sans"/>
                <a:cs typeface="Quattrocento Sans"/>
                <a:sym typeface="Quattrocento Sans"/>
              </a:defRPr>
            </a:lvl6pPr>
            <a:lvl7pPr marL="0" marR="0" lvl="6" indent="0" algn="l">
              <a:spcBef>
                <a:spcPts val="0"/>
              </a:spcBef>
              <a:buNone/>
              <a:defRPr sz="900" b="0" i="0" u="none" strike="noStrike" cap="none">
                <a:solidFill>
                  <a:srgbClr val="888888"/>
                </a:solidFill>
                <a:latin typeface="Quattrocento Sans"/>
                <a:ea typeface="Quattrocento Sans"/>
                <a:cs typeface="Quattrocento Sans"/>
                <a:sym typeface="Quattrocento Sans"/>
              </a:defRPr>
            </a:lvl7pPr>
            <a:lvl8pPr marL="0" marR="0" lvl="7" indent="0" algn="l">
              <a:spcBef>
                <a:spcPts val="0"/>
              </a:spcBef>
              <a:buNone/>
              <a:defRPr sz="900" b="0" i="0" u="none" strike="noStrike" cap="none">
                <a:solidFill>
                  <a:srgbClr val="888888"/>
                </a:solidFill>
                <a:latin typeface="Quattrocento Sans"/>
                <a:ea typeface="Quattrocento Sans"/>
                <a:cs typeface="Quattrocento Sans"/>
                <a:sym typeface="Quattrocento Sans"/>
              </a:defRPr>
            </a:lvl8pPr>
            <a:lvl9pPr marL="0" marR="0" lvl="8" indent="0" algn="l">
              <a:spcBef>
                <a:spcPts val="0"/>
              </a:spcBef>
              <a:buNone/>
              <a:defRPr sz="900" b="0" i="0" u="none" strike="noStrike" cap="none">
                <a:solidFill>
                  <a:srgbClr val="888888"/>
                </a:solidFill>
                <a:latin typeface="Quattrocento Sans"/>
                <a:ea typeface="Quattrocento Sans"/>
                <a:cs typeface="Quattrocento Sans"/>
                <a:sym typeface="Quattrocento Sans"/>
              </a:defRPr>
            </a:lvl9pPr>
          </a:lstStyle>
          <a:p>
            <a:pPr marL="0" lvl="0" indent="0" algn="l" rtl="0">
              <a:spcBef>
                <a:spcPts val="0"/>
              </a:spcBef>
              <a:spcAft>
                <a:spcPts val="0"/>
              </a:spcAft>
              <a:buNone/>
            </a:pPr>
            <a:fld id="{00000000-1234-1234-1234-123412341234}" type="slidenum">
              <a:rPr lang="ar"/>
              <a:t>‹#›</a:t>
            </a:fld>
            <a:endParaRPr/>
          </a:p>
        </p:txBody>
      </p:sp>
      <p:sp>
        <p:nvSpPr>
          <p:cNvPr id="60" name="Google Shape;60;p14"/>
          <p:cNvSpPr>
            <a:spLocks noGrp="1"/>
          </p:cNvSpPr>
          <p:nvPr>
            <p:ph type="pic" idx="2"/>
          </p:nvPr>
        </p:nvSpPr>
        <p:spPr>
          <a:xfrm>
            <a:off x="7286696" y="4767263"/>
            <a:ext cx="1647437" cy="289448"/>
          </a:xfrm>
          <a:prstGeom prst="rect">
            <a:avLst/>
          </a:prstGeom>
          <a:noFill/>
          <a:ln>
            <a:noFill/>
          </a:ln>
        </p:spPr>
      </p:sp>
      <p:sp>
        <p:nvSpPr>
          <p:cNvPr id="61" name="Google Shape;61;p14"/>
          <p:cNvSpPr/>
          <p:nvPr/>
        </p:nvSpPr>
        <p:spPr>
          <a:xfrm>
            <a:off x="2735317" y="1119"/>
            <a:ext cx="2678655" cy="5142378"/>
          </a:xfrm>
          <a:custGeom>
            <a:avLst/>
            <a:gdLst/>
            <a:ahLst/>
            <a:cxnLst/>
            <a:rect l="l" t="t" r="r" b="b"/>
            <a:pathLst>
              <a:path w="5158977" h="9906583" extrusionOk="0">
                <a:moveTo>
                  <a:pt x="4977284" y="3841859"/>
                </a:moveTo>
                <a:lnTo>
                  <a:pt x="3546234" y="0"/>
                </a:lnTo>
                <a:lnTo>
                  <a:pt x="1697343" y="0"/>
                </a:lnTo>
                <a:lnTo>
                  <a:pt x="3353550" y="4447898"/>
                </a:lnTo>
                <a:cubicBezTo>
                  <a:pt x="3487779" y="4807193"/>
                  <a:pt x="3431490" y="5207612"/>
                  <a:pt x="3206332" y="5517125"/>
                </a:cubicBezTo>
                <a:lnTo>
                  <a:pt x="0" y="9906584"/>
                </a:lnTo>
                <a:lnTo>
                  <a:pt x="2145493" y="9906584"/>
                </a:lnTo>
                <a:lnTo>
                  <a:pt x="4607073" y="6538735"/>
                </a:lnTo>
                <a:cubicBezTo>
                  <a:pt x="5176462" y="5757377"/>
                  <a:pt x="5315021" y="4748754"/>
                  <a:pt x="4977284" y="384185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2 - table of content">
  <p:cSld name="02 - table of conten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3005418" y="151608"/>
            <a:ext cx="5942208" cy="437276"/>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Clr>
                <a:schemeClr val="dk1"/>
              </a:buClr>
              <a:buSzPts val="2100"/>
              <a:buFont typeface="Arial Black"/>
              <a:buNone/>
              <a:defRPr sz="2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3425008" y="951571"/>
            <a:ext cx="5522617" cy="3657418"/>
          </a:xfrm>
          <a:prstGeom prst="rect">
            <a:avLst/>
          </a:prstGeom>
          <a:noFill/>
          <a:ln>
            <a:noFill/>
          </a:ln>
        </p:spPr>
        <p:txBody>
          <a:bodyPr spcFirstLastPara="1" wrap="square" lIns="68575" tIns="34275" rIns="68575" bIns="34275" anchor="t" anchorCtr="0">
            <a:normAutofit/>
          </a:bodyPr>
          <a:lstStyle>
            <a:lvl1pPr marL="457200" lvl="0" indent="-304800" algn="l">
              <a:lnSpc>
                <a:spcPct val="90000"/>
              </a:lnSpc>
              <a:spcBef>
                <a:spcPts val="800"/>
              </a:spcBef>
              <a:spcAft>
                <a:spcPts val="0"/>
              </a:spcAft>
              <a:buClr>
                <a:schemeClr val="dk1"/>
              </a:buClr>
              <a:buSzPts val="1200"/>
              <a:buChar char="•"/>
              <a:defRPr sz="1200"/>
            </a:lvl1pPr>
            <a:lvl2pPr marL="914400" lvl="1" indent="-298450" algn="l">
              <a:lnSpc>
                <a:spcPct val="90000"/>
              </a:lnSpc>
              <a:spcBef>
                <a:spcPts val="400"/>
              </a:spcBef>
              <a:spcAft>
                <a:spcPts val="0"/>
              </a:spcAft>
              <a:buClr>
                <a:schemeClr val="dk1"/>
              </a:buClr>
              <a:buSzPts val="1100"/>
              <a:buChar char="•"/>
              <a:defRPr sz="1100"/>
            </a:lvl2pPr>
            <a:lvl3pPr marL="1371600" lvl="2" indent="-279400" algn="l">
              <a:lnSpc>
                <a:spcPct val="90000"/>
              </a:lnSpc>
              <a:spcBef>
                <a:spcPts val="400"/>
              </a:spcBef>
              <a:spcAft>
                <a:spcPts val="0"/>
              </a:spcAft>
              <a:buClr>
                <a:schemeClr val="dk1"/>
              </a:buClr>
              <a:buSzPts val="800"/>
              <a:buChar char="•"/>
              <a:defRPr sz="800"/>
            </a:lvl3pPr>
            <a:lvl4pPr marL="1828800" lvl="3" indent="-279400" algn="l">
              <a:lnSpc>
                <a:spcPct val="90000"/>
              </a:lnSpc>
              <a:spcBef>
                <a:spcPts val="400"/>
              </a:spcBef>
              <a:spcAft>
                <a:spcPts val="0"/>
              </a:spcAft>
              <a:buClr>
                <a:schemeClr val="dk1"/>
              </a:buClr>
              <a:buSzPts val="800"/>
              <a:buChar char="•"/>
              <a:defRPr sz="800"/>
            </a:lvl4pPr>
            <a:lvl5pPr marL="2286000" lvl="4" indent="-279400" algn="l">
              <a:lnSpc>
                <a:spcPct val="90000"/>
              </a:lnSpc>
              <a:spcBef>
                <a:spcPts val="400"/>
              </a:spcBef>
              <a:spcAft>
                <a:spcPts val="0"/>
              </a:spcAft>
              <a:buClr>
                <a:schemeClr val="dk1"/>
              </a:buClr>
              <a:buSzPts val="800"/>
              <a:buChar char="•"/>
              <a:defRPr sz="8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 name="Google Shape;65;p15"/>
          <p:cNvSpPr txBox="1">
            <a:spLocks noGrp="1"/>
          </p:cNvSpPr>
          <p:nvPr>
            <p:ph type="ftr" idx="11"/>
          </p:nvPr>
        </p:nvSpPr>
        <p:spPr>
          <a:xfrm>
            <a:off x="3124200" y="4836188"/>
            <a:ext cx="28956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5"/>
          <p:cNvSpPr txBox="1">
            <a:spLocks noGrp="1"/>
          </p:cNvSpPr>
          <p:nvPr>
            <p:ph type="sldNum" idx="12"/>
          </p:nvPr>
        </p:nvSpPr>
        <p:spPr>
          <a:xfrm>
            <a:off x="228600" y="4836188"/>
            <a:ext cx="2133600" cy="273844"/>
          </a:xfrm>
          <a:prstGeom prst="rect">
            <a:avLst/>
          </a:prstGeom>
          <a:noFill/>
          <a:ln>
            <a:noFill/>
          </a:ln>
        </p:spPr>
        <p:txBody>
          <a:bodyPr spcFirstLastPara="1" wrap="square" lIns="68575" tIns="34275" rIns="68575" bIns="34275" anchor="ctr" anchorCtr="0">
            <a:noAutofit/>
          </a:bodyPr>
          <a:lstStyle>
            <a:lvl1pPr marL="0" marR="0" lvl="0" indent="0" algn="l">
              <a:spcBef>
                <a:spcPts val="0"/>
              </a:spcBef>
              <a:buNone/>
              <a:defRPr sz="900">
                <a:solidFill>
                  <a:srgbClr val="888888"/>
                </a:solidFill>
                <a:latin typeface="Quattrocento Sans"/>
                <a:ea typeface="Quattrocento Sans"/>
                <a:cs typeface="Quattrocento Sans"/>
                <a:sym typeface="Quattrocento Sans"/>
              </a:defRPr>
            </a:lvl1pPr>
            <a:lvl2pPr marL="0" marR="0" lvl="1" indent="0" algn="l">
              <a:spcBef>
                <a:spcPts val="0"/>
              </a:spcBef>
              <a:buNone/>
              <a:defRPr sz="900">
                <a:solidFill>
                  <a:srgbClr val="888888"/>
                </a:solidFill>
                <a:latin typeface="Quattrocento Sans"/>
                <a:ea typeface="Quattrocento Sans"/>
                <a:cs typeface="Quattrocento Sans"/>
                <a:sym typeface="Quattrocento Sans"/>
              </a:defRPr>
            </a:lvl2pPr>
            <a:lvl3pPr marL="0" marR="0" lvl="2" indent="0" algn="l">
              <a:spcBef>
                <a:spcPts val="0"/>
              </a:spcBef>
              <a:buNone/>
              <a:defRPr sz="900">
                <a:solidFill>
                  <a:srgbClr val="888888"/>
                </a:solidFill>
                <a:latin typeface="Quattrocento Sans"/>
                <a:ea typeface="Quattrocento Sans"/>
                <a:cs typeface="Quattrocento Sans"/>
                <a:sym typeface="Quattrocento Sans"/>
              </a:defRPr>
            </a:lvl3pPr>
            <a:lvl4pPr marL="0" marR="0" lvl="3" indent="0" algn="l">
              <a:spcBef>
                <a:spcPts val="0"/>
              </a:spcBef>
              <a:buNone/>
              <a:defRPr sz="900">
                <a:solidFill>
                  <a:srgbClr val="888888"/>
                </a:solidFill>
                <a:latin typeface="Quattrocento Sans"/>
                <a:ea typeface="Quattrocento Sans"/>
                <a:cs typeface="Quattrocento Sans"/>
                <a:sym typeface="Quattrocento Sans"/>
              </a:defRPr>
            </a:lvl4pPr>
            <a:lvl5pPr marL="0" marR="0" lvl="4" indent="0" algn="l">
              <a:spcBef>
                <a:spcPts val="0"/>
              </a:spcBef>
              <a:buNone/>
              <a:defRPr sz="900">
                <a:solidFill>
                  <a:srgbClr val="888888"/>
                </a:solidFill>
                <a:latin typeface="Quattrocento Sans"/>
                <a:ea typeface="Quattrocento Sans"/>
                <a:cs typeface="Quattrocento Sans"/>
                <a:sym typeface="Quattrocento Sans"/>
              </a:defRPr>
            </a:lvl5pPr>
            <a:lvl6pPr marL="0" marR="0" lvl="5" indent="0" algn="l">
              <a:spcBef>
                <a:spcPts val="0"/>
              </a:spcBef>
              <a:buNone/>
              <a:defRPr sz="900">
                <a:solidFill>
                  <a:srgbClr val="888888"/>
                </a:solidFill>
                <a:latin typeface="Quattrocento Sans"/>
                <a:ea typeface="Quattrocento Sans"/>
                <a:cs typeface="Quattrocento Sans"/>
                <a:sym typeface="Quattrocento Sans"/>
              </a:defRPr>
            </a:lvl6pPr>
            <a:lvl7pPr marL="0" marR="0" lvl="6" indent="0" algn="l">
              <a:spcBef>
                <a:spcPts val="0"/>
              </a:spcBef>
              <a:buNone/>
              <a:defRPr sz="900">
                <a:solidFill>
                  <a:srgbClr val="888888"/>
                </a:solidFill>
                <a:latin typeface="Quattrocento Sans"/>
                <a:ea typeface="Quattrocento Sans"/>
                <a:cs typeface="Quattrocento Sans"/>
                <a:sym typeface="Quattrocento Sans"/>
              </a:defRPr>
            </a:lvl7pPr>
            <a:lvl8pPr marL="0" marR="0" lvl="7" indent="0" algn="l">
              <a:spcBef>
                <a:spcPts val="0"/>
              </a:spcBef>
              <a:buNone/>
              <a:defRPr sz="900">
                <a:solidFill>
                  <a:srgbClr val="888888"/>
                </a:solidFill>
                <a:latin typeface="Quattrocento Sans"/>
                <a:ea typeface="Quattrocento Sans"/>
                <a:cs typeface="Quattrocento Sans"/>
                <a:sym typeface="Quattrocento Sans"/>
              </a:defRPr>
            </a:lvl8pPr>
            <a:lvl9pPr marL="0" marR="0" lvl="8" indent="0" algn="l">
              <a:spcBef>
                <a:spcPts val="0"/>
              </a:spcBef>
              <a:buNone/>
              <a:defRPr sz="900">
                <a:solidFill>
                  <a:srgbClr val="888888"/>
                </a:solidFill>
                <a:latin typeface="Quattrocento Sans"/>
                <a:ea typeface="Quattrocento Sans"/>
                <a:cs typeface="Quattrocento Sans"/>
                <a:sym typeface="Quattrocento Sans"/>
              </a:defRPr>
            </a:lvl9pPr>
          </a:lstStyle>
          <a:p>
            <a:pPr marL="0" lvl="0" indent="0" algn="l" rtl="0">
              <a:spcBef>
                <a:spcPts val="0"/>
              </a:spcBef>
              <a:spcAft>
                <a:spcPts val="0"/>
              </a:spcAft>
              <a:buNone/>
            </a:pPr>
            <a:fld id="{00000000-1234-1234-1234-123412341234}" type="slidenum">
              <a:rPr lang="ar"/>
              <a:t>‹#›</a:t>
            </a:fld>
            <a:endParaRPr/>
          </a:p>
        </p:txBody>
      </p:sp>
      <p:sp>
        <p:nvSpPr>
          <p:cNvPr id="67" name="Google Shape;67;p15"/>
          <p:cNvSpPr>
            <a:spLocks noGrp="1"/>
          </p:cNvSpPr>
          <p:nvPr>
            <p:ph type="pic" idx="2"/>
          </p:nvPr>
        </p:nvSpPr>
        <p:spPr>
          <a:xfrm>
            <a:off x="7840389" y="4836188"/>
            <a:ext cx="1107236" cy="273844"/>
          </a:xfrm>
          <a:prstGeom prst="rect">
            <a:avLst/>
          </a:prstGeom>
          <a:noFill/>
          <a:ln>
            <a:noFill/>
          </a:ln>
        </p:spPr>
      </p:sp>
      <p:grpSp>
        <p:nvGrpSpPr>
          <p:cNvPr id="68" name="Google Shape;68;p15"/>
          <p:cNvGrpSpPr/>
          <p:nvPr/>
        </p:nvGrpSpPr>
        <p:grpSpPr>
          <a:xfrm>
            <a:off x="5651612" y="700791"/>
            <a:ext cx="460738" cy="84500"/>
            <a:chOff x="2926060" y="1048069"/>
            <a:chExt cx="614157" cy="112667"/>
          </a:xfrm>
        </p:grpSpPr>
        <p:sp>
          <p:nvSpPr>
            <p:cNvPr id="69" name="Google Shape;69;p15"/>
            <p:cNvSpPr/>
            <p:nvPr/>
          </p:nvSpPr>
          <p:spPr>
            <a:xfrm>
              <a:off x="2926060" y="1052736"/>
              <a:ext cx="108000" cy="108000"/>
            </a:xfrm>
            <a:prstGeom prst="ellipse">
              <a:avLst/>
            </a:prstGeom>
            <a:solidFill>
              <a:srgbClr val="6EC9F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70" name="Google Shape;70;p15"/>
            <p:cNvSpPr/>
            <p:nvPr/>
          </p:nvSpPr>
          <p:spPr>
            <a:xfrm>
              <a:off x="3094779" y="1048069"/>
              <a:ext cx="108000" cy="1080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71" name="Google Shape;71;p15"/>
            <p:cNvSpPr/>
            <p:nvPr/>
          </p:nvSpPr>
          <p:spPr>
            <a:xfrm>
              <a:off x="3263498" y="1048069"/>
              <a:ext cx="108000" cy="1080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72" name="Google Shape;72;p15"/>
            <p:cNvSpPr/>
            <p:nvPr/>
          </p:nvSpPr>
          <p:spPr>
            <a:xfrm>
              <a:off x="3432217" y="1048069"/>
              <a:ext cx="108000" cy="1080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grpSp>
        <p:nvGrpSpPr>
          <p:cNvPr id="73" name="Google Shape;73;p15"/>
          <p:cNvGrpSpPr/>
          <p:nvPr/>
        </p:nvGrpSpPr>
        <p:grpSpPr>
          <a:xfrm>
            <a:off x="5180635" y="4727674"/>
            <a:ext cx="3766991" cy="27000"/>
            <a:chOff x="6905714" y="6303565"/>
            <a:chExt cx="5021346" cy="36000"/>
          </a:xfrm>
        </p:grpSpPr>
        <p:sp>
          <p:nvSpPr>
            <p:cNvPr id="74" name="Google Shape;74;p15"/>
            <p:cNvSpPr/>
            <p:nvPr/>
          </p:nvSpPr>
          <p:spPr>
            <a:xfrm>
              <a:off x="6905714" y="6303565"/>
              <a:ext cx="1800000" cy="36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75" name="Google Shape;75;p15"/>
            <p:cNvSpPr/>
            <p:nvPr/>
          </p:nvSpPr>
          <p:spPr>
            <a:xfrm>
              <a:off x="8705714" y="6303565"/>
              <a:ext cx="1080000" cy="36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76" name="Google Shape;76;p15"/>
            <p:cNvSpPr/>
            <p:nvPr/>
          </p:nvSpPr>
          <p:spPr>
            <a:xfrm>
              <a:off x="9767060" y="6303565"/>
              <a:ext cx="2160000" cy="36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
        <p:nvSpPr>
          <p:cNvPr id="77" name="Google Shape;77;p15"/>
          <p:cNvSpPr/>
          <p:nvPr/>
        </p:nvSpPr>
        <p:spPr>
          <a:xfrm>
            <a:off x="813732" y="1119"/>
            <a:ext cx="2678655" cy="5142378"/>
          </a:xfrm>
          <a:custGeom>
            <a:avLst/>
            <a:gdLst/>
            <a:ahLst/>
            <a:cxnLst/>
            <a:rect l="l" t="t" r="r" b="b"/>
            <a:pathLst>
              <a:path w="5158977" h="9906583" extrusionOk="0">
                <a:moveTo>
                  <a:pt x="4977284" y="3841859"/>
                </a:moveTo>
                <a:lnTo>
                  <a:pt x="3546234" y="0"/>
                </a:lnTo>
                <a:lnTo>
                  <a:pt x="1697343" y="0"/>
                </a:lnTo>
                <a:lnTo>
                  <a:pt x="3353550" y="4447898"/>
                </a:lnTo>
                <a:cubicBezTo>
                  <a:pt x="3487779" y="4807193"/>
                  <a:pt x="3431490" y="5207612"/>
                  <a:pt x="3206332" y="5517125"/>
                </a:cubicBezTo>
                <a:lnTo>
                  <a:pt x="0" y="9906584"/>
                </a:lnTo>
                <a:lnTo>
                  <a:pt x="2145493" y="9906584"/>
                </a:lnTo>
                <a:lnTo>
                  <a:pt x="4607073" y="6538735"/>
                </a:lnTo>
                <a:cubicBezTo>
                  <a:pt x="5176462" y="5757377"/>
                  <a:pt x="5315021" y="4748754"/>
                  <a:pt x="4977284" y="384185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78"/>
        <p:cNvGrpSpPr/>
        <p:nvPr/>
      </p:nvGrpSpPr>
      <p:grpSpPr>
        <a:xfrm>
          <a:off x="0" y="0"/>
          <a:ext cx="0" cy="0"/>
          <a:chOff x="0" y="0"/>
          <a:chExt cx="0" cy="0"/>
        </a:xfrm>
      </p:grpSpPr>
      <p:sp>
        <p:nvSpPr>
          <p:cNvPr id="79" name="Google Shape;79;p16"/>
          <p:cNvSpPr txBox="1">
            <a:spLocks noGrp="1"/>
          </p:cNvSpPr>
          <p:nvPr>
            <p:ph type="body" idx="1"/>
          </p:nvPr>
        </p:nvSpPr>
        <p:spPr>
          <a:xfrm>
            <a:off x="204307" y="1026460"/>
            <a:ext cx="4367692" cy="3582529"/>
          </a:xfrm>
          <a:prstGeom prst="rect">
            <a:avLst/>
          </a:prstGeom>
          <a:noFill/>
          <a:ln>
            <a:noFill/>
          </a:ln>
        </p:spPr>
        <p:txBody>
          <a:bodyPr spcFirstLastPara="1" wrap="square" lIns="68575" tIns="34275" rIns="68575" bIns="34275" anchor="t" anchorCtr="0">
            <a:normAutofit/>
          </a:bodyPr>
          <a:lstStyle>
            <a:lvl1pPr marL="457200" lvl="0" indent="-342900" algn="l">
              <a:lnSpc>
                <a:spcPct val="90000"/>
              </a:lnSpc>
              <a:spcBef>
                <a:spcPts val="800"/>
              </a:spcBef>
              <a:spcAft>
                <a:spcPts val="0"/>
              </a:spcAft>
              <a:buClr>
                <a:schemeClr val="dk1"/>
              </a:buClr>
              <a:buSzPts val="1800"/>
              <a:buChar char="•"/>
              <a:defRPr sz="1800"/>
            </a:lvl1pPr>
            <a:lvl2pPr marL="914400" lvl="1" indent="-323850" algn="l">
              <a:lnSpc>
                <a:spcPct val="90000"/>
              </a:lnSpc>
              <a:spcBef>
                <a:spcPts val="400"/>
              </a:spcBef>
              <a:spcAft>
                <a:spcPts val="0"/>
              </a:spcAft>
              <a:buClr>
                <a:schemeClr val="dk1"/>
              </a:buClr>
              <a:buSzPts val="1500"/>
              <a:buChar char="•"/>
              <a:defRPr sz="1500"/>
            </a:lvl2pPr>
            <a:lvl3pPr marL="1371600" lvl="2" indent="-304800" algn="l">
              <a:lnSpc>
                <a:spcPct val="90000"/>
              </a:lnSpc>
              <a:spcBef>
                <a:spcPts val="400"/>
              </a:spcBef>
              <a:spcAft>
                <a:spcPts val="0"/>
              </a:spcAft>
              <a:buClr>
                <a:schemeClr val="dk1"/>
              </a:buClr>
              <a:buSzPts val="1200"/>
              <a:buChar char="•"/>
              <a:defRPr sz="1200"/>
            </a:lvl3pPr>
            <a:lvl4pPr marL="1828800" lvl="3" indent="-298450" algn="l">
              <a:lnSpc>
                <a:spcPct val="90000"/>
              </a:lnSpc>
              <a:spcBef>
                <a:spcPts val="400"/>
              </a:spcBef>
              <a:spcAft>
                <a:spcPts val="0"/>
              </a:spcAft>
              <a:buClr>
                <a:schemeClr val="dk1"/>
              </a:buClr>
              <a:buSzPts val="1100"/>
              <a:buChar char="•"/>
              <a:defRPr sz="1100"/>
            </a:lvl4pPr>
            <a:lvl5pPr marL="2286000" lvl="4" indent="-298450" algn="l">
              <a:lnSpc>
                <a:spcPct val="90000"/>
              </a:lnSpc>
              <a:spcBef>
                <a:spcPts val="400"/>
              </a:spcBef>
              <a:spcAft>
                <a:spcPts val="0"/>
              </a:spcAft>
              <a:buClr>
                <a:schemeClr val="dk1"/>
              </a:buClr>
              <a:buSzPts val="1100"/>
              <a:buChar char="•"/>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0" name="Google Shape;80;p16"/>
          <p:cNvSpPr>
            <a:spLocks noGrp="1"/>
          </p:cNvSpPr>
          <p:nvPr>
            <p:ph type="pic" idx="2"/>
          </p:nvPr>
        </p:nvSpPr>
        <p:spPr>
          <a:xfrm>
            <a:off x="4688307" y="1026459"/>
            <a:ext cx="4437358" cy="3582530"/>
          </a:xfrm>
          <a:prstGeom prst="rect">
            <a:avLst/>
          </a:prstGeom>
          <a:noFill/>
          <a:ln>
            <a:noFill/>
          </a:ln>
        </p:spPr>
      </p:sp>
      <p:sp>
        <p:nvSpPr>
          <p:cNvPr id="81" name="Google Shape;81;p16"/>
          <p:cNvSpPr txBox="1">
            <a:spLocks noGrp="1"/>
          </p:cNvSpPr>
          <p:nvPr>
            <p:ph type="title"/>
          </p:nvPr>
        </p:nvSpPr>
        <p:spPr>
          <a:xfrm>
            <a:off x="204307" y="151608"/>
            <a:ext cx="8743318" cy="437276"/>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Clr>
                <a:schemeClr val="dk1"/>
              </a:buClr>
              <a:buSzPts val="2100"/>
              <a:buFont typeface="Arial Black"/>
              <a:buNone/>
              <a:defRPr sz="2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2" name="Google Shape;82;p16"/>
          <p:cNvSpPr txBox="1">
            <a:spLocks noGrp="1"/>
          </p:cNvSpPr>
          <p:nvPr>
            <p:ph type="ftr" idx="11"/>
          </p:nvPr>
        </p:nvSpPr>
        <p:spPr>
          <a:xfrm>
            <a:off x="3124200" y="4836188"/>
            <a:ext cx="28956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3" name="Google Shape;83;p16"/>
          <p:cNvSpPr txBox="1">
            <a:spLocks noGrp="1"/>
          </p:cNvSpPr>
          <p:nvPr>
            <p:ph type="sldNum" idx="12"/>
          </p:nvPr>
        </p:nvSpPr>
        <p:spPr>
          <a:xfrm>
            <a:off x="228600" y="4836188"/>
            <a:ext cx="2133600" cy="273844"/>
          </a:xfrm>
          <a:prstGeom prst="rect">
            <a:avLst/>
          </a:prstGeom>
          <a:noFill/>
          <a:ln>
            <a:noFill/>
          </a:ln>
        </p:spPr>
        <p:txBody>
          <a:bodyPr spcFirstLastPara="1" wrap="square" lIns="68575" tIns="34275" rIns="68575" bIns="34275" anchor="ctr" anchorCtr="0">
            <a:noAutofit/>
          </a:bodyPr>
          <a:lstStyle>
            <a:lvl1pPr marL="0" marR="0" lvl="0" indent="0" algn="l">
              <a:spcBef>
                <a:spcPts val="0"/>
              </a:spcBef>
              <a:buNone/>
              <a:defRPr sz="900">
                <a:solidFill>
                  <a:srgbClr val="888888"/>
                </a:solidFill>
                <a:latin typeface="Quattrocento Sans"/>
                <a:ea typeface="Quattrocento Sans"/>
                <a:cs typeface="Quattrocento Sans"/>
                <a:sym typeface="Quattrocento Sans"/>
              </a:defRPr>
            </a:lvl1pPr>
            <a:lvl2pPr marL="0" marR="0" lvl="1" indent="0" algn="l">
              <a:spcBef>
                <a:spcPts val="0"/>
              </a:spcBef>
              <a:buNone/>
              <a:defRPr sz="900">
                <a:solidFill>
                  <a:srgbClr val="888888"/>
                </a:solidFill>
                <a:latin typeface="Quattrocento Sans"/>
                <a:ea typeface="Quattrocento Sans"/>
                <a:cs typeface="Quattrocento Sans"/>
                <a:sym typeface="Quattrocento Sans"/>
              </a:defRPr>
            </a:lvl2pPr>
            <a:lvl3pPr marL="0" marR="0" lvl="2" indent="0" algn="l">
              <a:spcBef>
                <a:spcPts val="0"/>
              </a:spcBef>
              <a:buNone/>
              <a:defRPr sz="900">
                <a:solidFill>
                  <a:srgbClr val="888888"/>
                </a:solidFill>
                <a:latin typeface="Quattrocento Sans"/>
                <a:ea typeface="Quattrocento Sans"/>
                <a:cs typeface="Quattrocento Sans"/>
                <a:sym typeface="Quattrocento Sans"/>
              </a:defRPr>
            </a:lvl3pPr>
            <a:lvl4pPr marL="0" marR="0" lvl="3" indent="0" algn="l">
              <a:spcBef>
                <a:spcPts val="0"/>
              </a:spcBef>
              <a:buNone/>
              <a:defRPr sz="900">
                <a:solidFill>
                  <a:srgbClr val="888888"/>
                </a:solidFill>
                <a:latin typeface="Quattrocento Sans"/>
                <a:ea typeface="Quattrocento Sans"/>
                <a:cs typeface="Quattrocento Sans"/>
                <a:sym typeface="Quattrocento Sans"/>
              </a:defRPr>
            </a:lvl4pPr>
            <a:lvl5pPr marL="0" marR="0" lvl="4" indent="0" algn="l">
              <a:spcBef>
                <a:spcPts val="0"/>
              </a:spcBef>
              <a:buNone/>
              <a:defRPr sz="900">
                <a:solidFill>
                  <a:srgbClr val="888888"/>
                </a:solidFill>
                <a:latin typeface="Quattrocento Sans"/>
                <a:ea typeface="Quattrocento Sans"/>
                <a:cs typeface="Quattrocento Sans"/>
                <a:sym typeface="Quattrocento Sans"/>
              </a:defRPr>
            </a:lvl5pPr>
            <a:lvl6pPr marL="0" marR="0" lvl="5" indent="0" algn="l">
              <a:spcBef>
                <a:spcPts val="0"/>
              </a:spcBef>
              <a:buNone/>
              <a:defRPr sz="900">
                <a:solidFill>
                  <a:srgbClr val="888888"/>
                </a:solidFill>
                <a:latin typeface="Quattrocento Sans"/>
                <a:ea typeface="Quattrocento Sans"/>
                <a:cs typeface="Quattrocento Sans"/>
                <a:sym typeface="Quattrocento Sans"/>
              </a:defRPr>
            </a:lvl6pPr>
            <a:lvl7pPr marL="0" marR="0" lvl="6" indent="0" algn="l">
              <a:spcBef>
                <a:spcPts val="0"/>
              </a:spcBef>
              <a:buNone/>
              <a:defRPr sz="900">
                <a:solidFill>
                  <a:srgbClr val="888888"/>
                </a:solidFill>
                <a:latin typeface="Quattrocento Sans"/>
                <a:ea typeface="Quattrocento Sans"/>
                <a:cs typeface="Quattrocento Sans"/>
                <a:sym typeface="Quattrocento Sans"/>
              </a:defRPr>
            </a:lvl7pPr>
            <a:lvl8pPr marL="0" marR="0" lvl="7" indent="0" algn="l">
              <a:spcBef>
                <a:spcPts val="0"/>
              </a:spcBef>
              <a:buNone/>
              <a:defRPr sz="900">
                <a:solidFill>
                  <a:srgbClr val="888888"/>
                </a:solidFill>
                <a:latin typeface="Quattrocento Sans"/>
                <a:ea typeface="Quattrocento Sans"/>
                <a:cs typeface="Quattrocento Sans"/>
                <a:sym typeface="Quattrocento Sans"/>
              </a:defRPr>
            </a:lvl8pPr>
            <a:lvl9pPr marL="0" marR="0" lvl="8" indent="0" algn="l">
              <a:spcBef>
                <a:spcPts val="0"/>
              </a:spcBef>
              <a:buNone/>
              <a:defRPr sz="900">
                <a:solidFill>
                  <a:srgbClr val="888888"/>
                </a:solidFill>
                <a:latin typeface="Quattrocento Sans"/>
                <a:ea typeface="Quattrocento Sans"/>
                <a:cs typeface="Quattrocento Sans"/>
                <a:sym typeface="Quattrocento Sans"/>
              </a:defRPr>
            </a:lvl9pPr>
          </a:lstStyle>
          <a:p>
            <a:pPr marL="0" lvl="0" indent="0" algn="l" rtl="0">
              <a:spcBef>
                <a:spcPts val="0"/>
              </a:spcBef>
              <a:spcAft>
                <a:spcPts val="0"/>
              </a:spcAft>
              <a:buNone/>
            </a:pPr>
            <a:fld id="{00000000-1234-1234-1234-123412341234}" type="slidenum">
              <a:rPr lang="ar"/>
              <a:t>‹#›</a:t>
            </a:fld>
            <a:endParaRPr/>
          </a:p>
        </p:txBody>
      </p:sp>
      <p:sp>
        <p:nvSpPr>
          <p:cNvPr id="84" name="Google Shape;84;p16"/>
          <p:cNvSpPr>
            <a:spLocks noGrp="1"/>
          </p:cNvSpPr>
          <p:nvPr>
            <p:ph type="pic" idx="3"/>
          </p:nvPr>
        </p:nvSpPr>
        <p:spPr>
          <a:xfrm>
            <a:off x="7840389" y="4836188"/>
            <a:ext cx="1107236" cy="273844"/>
          </a:xfrm>
          <a:prstGeom prst="rect">
            <a:avLst/>
          </a:prstGeom>
          <a:noFill/>
          <a:ln>
            <a:noFill/>
          </a:ln>
        </p:spPr>
      </p:sp>
      <p:grpSp>
        <p:nvGrpSpPr>
          <p:cNvPr id="85" name="Google Shape;85;p16"/>
          <p:cNvGrpSpPr/>
          <p:nvPr/>
        </p:nvGrpSpPr>
        <p:grpSpPr>
          <a:xfrm>
            <a:off x="4341630" y="700791"/>
            <a:ext cx="460738" cy="84500"/>
            <a:chOff x="2926060" y="1048069"/>
            <a:chExt cx="614157" cy="112667"/>
          </a:xfrm>
        </p:grpSpPr>
        <p:sp>
          <p:nvSpPr>
            <p:cNvPr id="86" name="Google Shape;86;p16"/>
            <p:cNvSpPr/>
            <p:nvPr/>
          </p:nvSpPr>
          <p:spPr>
            <a:xfrm>
              <a:off x="2926060" y="1052736"/>
              <a:ext cx="108000" cy="108000"/>
            </a:xfrm>
            <a:prstGeom prst="ellipse">
              <a:avLst/>
            </a:prstGeom>
            <a:solidFill>
              <a:srgbClr val="6EC9F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87" name="Google Shape;87;p16"/>
            <p:cNvSpPr/>
            <p:nvPr/>
          </p:nvSpPr>
          <p:spPr>
            <a:xfrm>
              <a:off x="3094779" y="1048069"/>
              <a:ext cx="108000" cy="1080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88" name="Google Shape;88;p16"/>
            <p:cNvSpPr/>
            <p:nvPr/>
          </p:nvSpPr>
          <p:spPr>
            <a:xfrm>
              <a:off x="3263498" y="1048069"/>
              <a:ext cx="108000" cy="1080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89" name="Google Shape;89;p16"/>
            <p:cNvSpPr/>
            <p:nvPr/>
          </p:nvSpPr>
          <p:spPr>
            <a:xfrm>
              <a:off x="3432217" y="1048069"/>
              <a:ext cx="108000" cy="1080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grpSp>
        <p:nvGrpSpPr>
          <p:cNvPr id="90" name="Google Shape;90;p16"/>
          <p:cNvGrpSpPr/>
          <p:nvPr/>
        </p:nvGrpSpPr>
        <p:grpSpPr>
          <a:xfrm>
            <a:off x="204307" y="4727674"/>
            <a:ext cx="8743318" cy="31316"/>
            <a:chOff x="272339" y="6303565"/>
            <a:chExt cx="11654721" cy="41755"/>
          </a:xfrm>
        </p:grpSpPr>
        <p:sp>
          <p:nvSpPr>
            <p:cNvPr id="91" name="Google Shape;91;p16"/>
            <p:cNvSpPr/>
            <p:nvPr/>
          </p:nvSpPr>
          <p:spPr>
            <a:xfrm>
              <a:off x="272339" y="6309320"/>
              <a:ext cx="5040000" cy="36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92" name="Google Shape;92;p16"/>
            <p:cNvSpPr/>
            <p:nvPr/>
          </p:nvSpPr>
          <p:spPr>
            <a:xfrm>
              <a:off x="6905714" y="6303565"/>
              <a:ext cx="1800000" cy="36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93" name="Google Shape;93;p16"/>
            <p:cNvSpPr/>
            <p:nvPr/>
          </p:nvSpPr>
          <p:spPr>
            <a:xfrm>
              <a:off x="8705714" y="6303565"/>
              <a:ext cx="1080000" cy="360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94" name="Google Shape;94;p16"/>
            <p:cNvSpPr/>
            <p:nvPr/>
          </p:nvSpPr>
          <p:spPr>
            <a:xfrm>
              <a:off x="9767060" y="6303565"/>
              <a:ext cx="2160000" cy="36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3 - decorated with shapes">
  <p:cSld name="03 - decorated with shapes">
    <p:spTree>
      <p:nvGrpSpPr>
        <p:cNvPr id="1" name="Shape 95"/>
        <p:cNvGrpSpPr/>
        <p:nvPr/>
      </p:nvGrpSpPr>
      <p:grpSpPr>
        <a:xfrm>
          <a:off x="0" y="0"/>
          <a:ext cx="0" cy="0"/>
          <a:chOff x="0" y="0"/>
          <a:chExt cx="0" cy="0"/>
        </a:xfrm>
      </p:grpSpPr>
      <p:sp>
        <p:nvSpPr>
          <p:cNvPr id="96" name="Google Shape;96;p17"/>
          <p:cNvSpPr/>
          <p:nvPr/>
        </p:nvSpPr>
        <p:spPr>
          <a:xfrm rot="1799612">
            <a:off x="6100827" y="2256429"/>
            <a:ext cx="4040533" cy="4040007"/>
          </a:xfrm>
          <a:prstGeom prst="ellipse">
            <a:avLst/>
          </a:prstGeom>
          <a:solidFill>
            <a:srgbClr val="9EDBFC">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97" name="Google Shape;97;p17"/>
          <p:cNvSpPr/>
          <p:nvPr/>
        </p:nvSpPr>
        <p:spPr>
          <a:xfrm rot="10800000">
            <a:off x="7713623" y="897564"/>
            <a:ext cx="1450083" cy="4543390"/>
          </a:xfrm>
          <a:custGeom>
            <a:avLst/>
            <a:gdLst/>
            <a:ahLst/>
            <a:cxnLst/>
            <a:rect l="l" t="t" r="r" b="b"/>
            <a:pathLst>
              <a:path w="1231256" h="3858770" extrusionOk="0">
                <a:moveTo>
                  <a:pt x="1145179" y="1480115"/>
                </a:moveTo>
                <a:lnTo>
                  <a:pt x="599720" y="412148"/>
                </a:lnTo>
                <a:cubicBezTo>
                  <a:pt x="479776" y="179898"/>
                  <a:pt x="252263" y="27603"/>
                  <a:pt x="0" y="0"/>
                </a:cubicBezTo>
                <a:lnTo>
                  <a:pt x="0" y="3858770"/>
                </a:lnTo>
                <a:cubicBezTo>
                  <a:pt x="166589" y="3795949"/>
                  <a:pt x="308427" y="3676016"/>
                  <a:pt x="397909" y="3517059"/>
                </a:cubicBezTo>
                <a:lnTo>
                  <a:pt x="1129948" y="2222553"/>
                </a:lnTo>
                <a:cubicBezTo>
                  <a:pt x="1259411" y="1993159"/>
                  <a:pt x="1265123" y="1714269"/>
                  <a:pt x="1145179" y="148011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98" name="Google Shape;98;p17"/>
          <p:cNvSpPr/>
          <p:nvPr/>
        </p:nvSpPr>
        <p:spPr>
          <a:xfrm rot="1799612">
            <a:off x="7189988" y="1315005"/>
            <a:ext cx="1651664" cy="1651449"/>
          </a:xfrm>
          <a:prstGeom prst="ellipse">
            <a:avLst/>
          </a:prstGeom>
          <a:solidFill>
            <a:srgbClr val="6EC9FB">
              <a:alpha val="8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99" name="Google Shape;99;p17"/>
          <p:cNvSpPr txBox="1">
            <a:spLocks noGrp="1"/>
          </p:cNvSpPr>
          <p:nvPr>
            <p:ph type="body" idx="1"/>
          </p:nvPr>
        </p:nvSpPr>
        <p:spPr>
          <a:xfrm>
            <a:off x="204307" y="1026460"/>
            <a:ext cx="4367692" cy="3582529"/>
          </a:xfrm>
          <a:prstGeom prst="rect">
            <a:avLst/>
          </a:prstGeom>
          <a:noFill/>
          <a:ln>
            <a:noFill/>
          </a:ln>
        </p:spPr>
        <p:txBody>
          <a:bodyPr spcFirstLastPara="1" wrap="square" lIns="68575" tIns="34275" rIns="68575" bIns="34275" anchor="t" anchorCtr="0">
            <a:normAutofit/>
          </a:bodyPr>
          <a:lstStyle>
            <a:lvl1pPr marL="457200" lvl="0" indent="-342900" algn="l">
              <a:lnSpc>
                <a:spcPct val="90000"/>
              </a:lnSpc>
              <a:spcBef>
                <a:spcPts val="800"/>
              </a:spcBef>
              <a:spcAft>
                <a:spcPts val="0"/>
              </a:spcAft>
              <a:buClr>
                <a:schemeClr val="dk1"/>
              </a:buClr>
              <a:buSzPts val="1800"/>
              <a:buChar char="•"/>
              <a:defRPr sz="1800"/>
            </a:lvl1pPr>
            <a:lvl2pPr marL="914400" lvl="1" indent="-323850" algn="l">
              <a:lnSpc>
                <a:spcPct val="90000"/>
              </a:lnSpc>
              <a:spcBef>
                <a:spcPts val="400"/>
              </a:spcBef>
              <a:spcAft>
                <a:spcPts val="0"/>
              </a:spcAft>
              <a:buClr>
                <a:schemeClr val="dk1"/>
              </a:buClr>
              <a:buSzPts val="1500"/>
              <a:buChar char="•"/>
              <a:defRPr sz="1500"/>
            </a:lvl2pPr>
            <a:lvl3pPr marL="1371600" lvl="2" indent="-304800" algn="l">
              <a:lnSpc>
                <a:spcPct val="90000"/>
              </a:lnSpc>
              <a:spcBef>
                <a:spcPts val="400"/>
              </a:spcBef>
              <a:spcAft>
                <a:spcPts val="0"/>
              </a:spcAft>
              <a:buClr>
                <a:schemeClr val="dk1"/>
              </a:buClr>
              <a:buSzPts val="1200"/>
              <a:buChar char="•"/>
              <a:defRPr sz="1200"/>
            </a:lvl3pPr>
            <a:lvl4pPr marL="1828800" lvl="3" indent="-298450" algn="l">
              <a:lnSpc>
                <a:spcPct val="90000"/>
              </a:lnSpc>
              <a:spcBef>
                <a:spcPts val="400"/>
              </a:spcBef>
              <a:spcAft>
                <a:spcPts val="0"/>
              </a:spcAft>
              <a:buClr>
                <a:schemeClr val="dk1"/>
              </a:buClr>
              <a:buSzPts val="1100"/>
              <a:buChar char="•"/>
              <a:defRPr sz="1100"/>
            </a:lvl4pPr>
            <a:lvl5pPr marL="2286000" lvl="4" indent="-298450" algn="l">
              <a:lnSpc>
                <a:spcPct val="90000"/>
              </a:lnSpc>
              <a:spcBef>
                <a:spcPts val="400"/>
              </a:spcBef>
              <a:spcAft>
                <a:spcPts val="0"/>
              </a:spcAft>
              <a:buClr>
                <a:schemeClr val="dk1"/>
              </a:buClr>
              <a:buSzPts val="1100"/>
              <a:buChar char="•"/>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0" name="Google Shape;100;p17"/>
          <p:cNvSpPr txBox="1">
            <a:spLocks noGrp="1"/>
          </p:cNvSpPr>
          <p:nvPr>
            <p:ph type="title"/>
          </p:nvPr>
        </p:nvSpPr>
        <p:spPr>
          <a:xfrm>
            <a:off x="204307" y="151608"/>
            <a:ext cx="8743318" cy="437276"/>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Clr>
                <a:schemeClr val="dk1"/>
              </a:buClr>
              <a:buSzPts val="2100"/>
              <a:buFont typeface="Arial Black"/>
              <a:buNone/>
              <a:defRPr sz="2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1" name="Google Shape;101;p17"/>
          <p:cNvSpPr txBox="1">
            <a:spLocks noGrp="1"/>
          </p:cNvSpPr>
          <p:nvPr>
            <p:ph type="ftr" idx="11"/>
          </p:nvPr>
        </p:nvSpPr>
        <p:spPr>
          <a:xfrm>
            <a:off x="3124200" y="4836188"/>
            <a:ext cx="28956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2" name="Google Shape;102;p17"/>
          <p:cNvSpPr txBox="1">
            <a:spLocks noGrp="1"/>
          </p:cNvSpPr>
          <p:nvPr>
            <p:ph type="sldNum" idx="12"/>
          </p:nvPr>
        </p:nvSpPr>
        <p:spPr>
          <a:xfrm>
            <a:off x="228600" y="4836188"/>
            <a:ext cx="2133600" cy="273844"/>
          </a:xfrm>
          <a:prstGeom prst="rect">
            <a:avLst/>
          </a:prstGeom>
          <a:noFill/>
          <a:ln>
            <a:noFill/>
          </a:ln>
        </p:spPr>
        <p:txBody>
          <a:bodyPr spcFirstLastPara="1" wrap="square" lIns="68575" tIns="34275" rIns="68575" bIns="34275" anchor="ctr" anchorCtr="0">
            <a:noAutofit/>
          </a:bodyPr>
          <a:lstStyle>
            <a:lvl1pPr marL="0" marR="0" lvl="0" indent="0" algn="l">
              <a:spcBef>
                <a:spcPts val="0"/>
              </a:spcBef>
              <a:buNone/>
              <a:defRPr sz="900">
                <a:solidFill>
                  <a:srgbClr val="888888"/>
                </a:solidFill>
                <a:latin typeface="Quattrocento Sans"/>
                <a:ea typeface="Quattrocento Sans"/>
                <a:cs typeface="Quattrocento Sans"/>
                <a:sym typeface="Quattrocento Sans"/>
              </a:defRPr>
            </a:lvl1pPr>
            <a:lvl2pPr marL="0" marR="0" lvl="1" indent="0" algn="l">
              <a:spcBef>
                <a:spcPts val="0"/>
              </a:spcBef>
              <a:buNone/>
              <a:defRPr sz="900">
                <a:solidFill>
                  <a:srgbClr val="888888"/>
                </a:solidFill>
                <a:latin typeface="Quattrocento Sans"/>
                <a:ea typeface="Quattrocento Sans"/>
                <a:cs typeface="Quattrocento Sans"/>
                <a:sym typeface="Quattrocento Sans"/>
              </a:defRPr>
            </a:lvl2pPr>
            <a:lvl3pPr marL="0" marR="0" lvl="2" indent="0" algn="l">
              <a:spcBef>
                <a:spcPts val="0"/>
              </a:spcBef>
              <a:buNone/>
              <a:defRPr sz="900">
                <a:solidFill>
                  <a:srgbClr val="888888"/>
                </a:solidFill>
                <a:latin typeface="Quattrocento Sans"/>
                <a:ea typeface="Quattrocento Sans"/>
                <a:cs typeface="Quattrocento Sans"/>
                <a:sym typeface="Quattrocento Sans"/>
              </a:defRPr>
            </a:lvl3pPr>
            <a:lvl4pPr marL="0" marR="0" lvl="3" indent="0" algn="l">
              <a:spcBef>
                <a:spcPts val="0"/>
              </a:spcBef>
              <a:buNone/>
              <a:defRPr sz="900">
                <a:solidFill>
                  <a:srgbClr val="888888"/>
                </a:solidFill>
                <a:latin typeface="Quattrocento Sans"/>
                <a:ea typeface="Quattrocento Sans"/>
                <a:cs typeface="Quattrocento Sans"/>
                <a:sym typeface="Quattrocento Sans"/>
              </a:defRPr>
            </a:lvl4pPr>
            <a:lvl5pPr marL="0" marR="0" lvl="4" indent="0" algn="l">
              <a:spcBef>
                <a:spcPts val="0"/>
              </a:spcBef>
              <a:buNone/>
              <a:defRPr sz="900">
                <a:solidFill>
                  <a:srgbClr val="888888"/>
                </a:solidFill>
                <a:latin typeface="Quattrocento Sans"/>
                <a:ea typeface="Quattrocento Sans"/>
                <a:cs typeface="Quattrocento Sans"/>
                <a:sym typeface="Quattrocento Sans"/>
              </a:defRPr>
            </a:lvl5pPr>
            <a:lvl6pPr marL="0" marR="0" lvl="5" indent="0" algn="l">
              <a:spcBef>
                <a:spcPts val="0"/>
              </a:spcBef>
              <a:buNone/>
              <a:defRPr sz="900">
                <a:solidFill>
                  <a:srgbClr val="888888"/>
                </a:solidFill>
                <a:latin typeface="Quattrocento Sans"/>
                <a:ea typeface="Quattrocento Sans"/>
                <a:cs typeface="Quattrocento Sans"/>
                <a:sym typeface="Quattrocento Sans"/>
              </a:defRPr>
            </a:lvl6pPr>
            <a:lvl7pPr marL="0" marR="0" lvl="6" indent="0" algn="l">
              <a:spcBef>
                <a:spcPts val="0"/>
              </a:spcBef>
              <a:buNone/>
              <a:defRPr sz="900">
                <a:solidFill>
                  <a:srgbClr val="888888"/>
                </a:solidFill>
                <a:latin typeface="Quattrocento Sans"/>
                <a:ea typeface="Quattrocento Sans"/>
                <a:cs typeface="Quattrocento Sans"/>
                <a:sym typeface="Quattrocento Sans"/>
              </a:defRPr>
            </a:lvl7pPr>
            <a:lvl8pPr marL="0" marR="0" lvl="7" indent="0" algn="l">
              <a:spcBef>
                <a:spcPts val="0"/>
              </a:spcBef>
              <a:buNone/>
              <a:defRPr sz="900">
                <a:solidFill>
                  <a:srgbClr val="888888"/>
                </a:solidFill>
                <a:latin typeface="Quattrocento Sans"/>
                <a:ea typeface="Quattrocento Sans"/>
                <a:cs typeface="Quattrocento Sans"/>
                <a:sym typeface="Quattrocento Sans"/>
              </a:defRPr>
            </a:lvl8pPr>
            <a:lvl9pPr marL="0" marR="0" lvl="8" indent="0" algn="l">
              <a:spcBef>
                <a:spcPts val="0"/>
              </a:spcBef>
              <a:buNone/>
              <a:defRPr sz="900">
                <a:solidFill>
                  <a:srgbClr val="888888"/>
                </a:solidFill>
                <a:latin typeface="Quattrocento Sans"/>
                <a:ea typeface="Quattrocento Sans"/>
                <a:cs typeface="Quattrocento Sans"/>
                <a:sym typeface="Quattrocento Sans"/>
              </a:defRPr>
            </a:lvl9pPr>
          </a:lstStyle>
          <a:p>
            <a:pPr marL="0" lvl="0" indent="0" algn="l" rtl="0">
              <a:spcBef>
                <a:spcPts val="0"/>
              </a:spcBef>
              <a:spcAft>
                <a:spcPts val="0"/>
              </a:spcAft>
              <a:buNone/>
            </a:pPr>
            <a:fld id="{00000000-1234-1234-1234-123412341234}" type="slidenum">
              <a:rPr lang="ar"/>
              <a:t>‹#›</a:t>
            </a:fld>
            <a:endParaRPr/>
          </a:p>
        </p:txBody>
      </p:sp>
      <p:sp>
        <p:nvSpPr>
          <p:cNvPr id="103" name="Google Shape;103;p17"/>
          <p:cNvSpPr>
            <a:spLocks noGrp="1"/>
          </p:cNvSpPr>
          <p:nvPr>
            <p:ph type="pic" idx="2"/>
          </p:nvPr>
        </p:nvSpPr>
        <p:spPr>
          <a:xfrm>
            <a:off x="7840389" y="4836188"/>
            <a:ext cx="1107236" cy="273844"/>
          </a:xfrm>
          <a:prstGeom prst="rect">
            <a:avLst/>
          </a:prstGeom>
          <a:noFill/>
          <a:ln>
            <a:noFill/>
          </a:ln>
        </p:spPr>
      </p:sp>
      <p:grpSp>
        <p:nvGrpSpPr>
          <p:cNvPr id="104" name="Google Shape;104;p17"/>
          <p:cNvGrpSpPr/>
          <p:nvPr/>
        </p:nvGrpSpPr>
        <p:grpSpPr>
          <a:xfrm>
            <a:off x="4341630" y="700791"/>
            <a:ext cx="460738" cy="84500"/>
            <a:chOff x="2926060" y="1048069"/>
            <a:chExt cx="614157" cy="112667"/>
          </a:xfrm>
        </p:grpSpPr>
        <p:sp>
          <p:nvSpPr>
            <p:cNvPr id="105" name="Google Shape;105;p17"/>
            <p:cNvSpPr/>
            <p:nvPr/>
          </p:nvSpPr>
          <p:spPr>
            <a:xfrm>
              <a:off x="2926060" y="1052736"/>
              <a:ext cx="108000" cy="108000"/>
            </a:xfrm>
            <a:prstGeom prst="ellipse">
              <a:avLst/>
            </a:prstGeom>
            <a:solidFill>
              <a:srgbClr val="6EC9F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06" name="Google Shape;106;p17"/>
            <p:cNvSpPr/>
            <p:nvPr/>
          </p:nvSpPr>
          <p:spPr>
            <a:xfrm>
              <a:off x="3094779" y="1048069"/>
              <a:ext cx="108000" cy="1080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07" name="Google Shape;107;p17"/>
            <p:cNvSpPr/>
            <p:nvPr/>
          </p:nvSpPr>
          <p:spPr>
            <a:xfrm>
              <a:off x="3263498" y="1048069"/>
              <a:ext cx="108000" cy="1080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08" name="Google Shape;108;p17"/>
            <p:cNvSpPr/>
            <p:nvPr/>
          </p:nvSpPr>
          <p:spPr>
            <a:xfrm>
              <a:off x="3432217" y="1048069"/>
              <a:ext cx="108000" cy="1080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grpSp>
        <p:nvGrpSpPr>
          <p:cNvPr id="109" name="Google Shape;109;p17"/>
          <p:cNvGrpSpPr/>
          <p:nvPr/>
        </p:nvGrpSpPr>
        <p:grpSpPr>
          <a:xfrm>
            <a:off x="204307" y="4727674"/>
            <a:ext cx="8743318" cy="31316"/>
            <a:chOff x="272339" y="6303565"/>
            <a:chExt cx="11654721" cy="41755"/>
          </a:xfrm>
        </p:grpSpPr>
        <p:sp>
          <p:nvSpPr>
            <p:cNvPr id="110" name="Google Shape;110;p17"/>
            <p:cNvSpPr/>
            <p:nvPr/>
          </p:nvSpPr>
          <p:spPr>
            <a:xfrm>
              <a:off x="272339" y="6309320"/>
              <a:ext cx="5040000" cy="36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11" name="Google Shape;111;p17"/>
            <p:cNvSpPr/>
            <p:nvPr/>
          </p:nvSpPr>
          <p:spPr>
            <a:xfrm>
              <a:off x="6905714" y="6303565"/>
              <a:ext cx="1800000" cy="36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12" name="Google Shape;112;p17"/>
            <p:cNvSpPr/>
            <p:nvPr/>
          </p:nvSpPr>
          <p:spPr>
            <a:xfrm>
              <a:off x="8705714" y="6303565"/>
              <a:ext cx="1080000" cy="360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13" name="Google Shape;113;p17"/>
            <p:cNvSpPr/>
            <p:nvPr/>
          </p:nvSpPr>
          <p:spPr>
            <a:xfrm>
              <a:off x="9767060" y="6303565"/>
              <a:ext cx="2160000" cy="36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114"/>
        <p:cNvGrpSpPr/>
        <p:nvPr/>
      </p:nvGrpSpPr>
      <p:grpSpPr>
        <a:xfrm>
          <a:off x="0" y="0"/>
          <a:ext cx="0" cy="0"/>
          <a:chOff x="0" y="0"/>
          <a:chExt cx="0" cy="0"/>
        </a:xfrm>
      </p:grpSpPr>
      <p:sp>
        <p:nvSpPr>
          <p:cNvPr id="115" name="Google Shape;115;p18"/>
          <p:cNvSpPr txBox="1">
            <a:spLocks noGrp="1"/>
          </p:cNvSpPr>
          <p:nvPr>
            <p:ph type="body" idx="1"/>
          </p:nvPr>
        </p:nvSpPr>
        <p:spPr>
          <a:xfrm>
            <a:off x="196374" y="2119367"/>
            <a:ext cx="2700703" cy="2489618"/>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sz="1400"/>
            </a:lvl1pPr>
            <a:lvl2pPr marL="914400" lvl="1" indent="-304800" algn="l">
              <a:lnSpc>
                <a:spcPct val="90000"/>
              </a:lnSpc>
              <a:spcBef>
                <a:spcPts val="400"/>
              </a:spcBef>
              <a:spcAft>
                <a:spcPts val="0"/>
              </a:spcAft>
              <a:buClr>
                <a:schemeClr val="dk1"/>
              </a:buClr>
              <a:buSzPts val="1200"/>
              <a:buChar char="•"/>
              <a:defRPr sz="1200"/>
            </a:lvl2pPr>
            <a:lvl3pPr marL="1371600" lvl="2" indent="-285750" algn="l">
              <a:lnSpc>
                <a:spcPct val="90000"/>
              </a:lnSpc>
              <a:spcBef>
                <a:spcPts val="400"/>
              </a:spcBef>
              <a:spcAft>
                <a:spcPts val="0"/>
              </a:spcAft>
              <a:buClr>
                <a:schemeClr val="dk1"/>
              </a:buClr>
              <a:buSzPts val="900"/>
              <a:buChar char="•"/>
              <a:defRPr sz="900"/>
            </a:lvl3pPr>
            <a:lvl4pPr marL="1828800" lvl="3" indent="-279400" algn="l">
              <a:lnSpc>
                <a:spcPct val="90000"/>
              </a:lnSpc>
              <a:spcBef>
                <a:spcPts val="400"/>
              </a:spcBef>
              <a:spcAft>
                <a:spcPts val="0"/>
              </a:spcAft>
              <a:buClr>
                <a:schemeClr val="dk1"/>
              </a:buClr>
              <a:buSzPts val="800"/>
              <a:buChar char="•"/>
              <a:defRPr sz="800"/>
            </a:lvl4pPr>
            <a:lvl5pPr marL="2286000" lvl="4" indent="-279400" algn="l">
              <a:lnSpc>
                <a:spcPct val="90000"/>
              </a:lnSpc>
              <a:spcBef>
                <a:spcPts val="400"/>
              </a:spcBef>
              <a:spcAft>
                <a:spcPts val="0"/>
              </a:spcAft>
              <a:buClr>
                <a:schemeClr val="dk1"/>
              </a:buClr>
              <a:buSzPts val="800"/>
              <a:buChar char="•"/>
              <a:defRPr sz="8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18"/>
          <p:cNvSpPr txBox="1">
            <a:spLocks noGrp="1"/>
          </p:cNvSpPr>
          <p:nvPr>
            <p:ph type="body" idx="2"/>
          </p:nvPr>
        </p:nvSpPr>
        <p:spPr>
          <a:xfrm>
            <a:off x="1114715" y="1140590"/>
            <a:ext cx="1782362" cy="810090"/>
          </a:xfrm>
          <a:prstGeom prst="rect">
            <a:avLst/>
          </a:prstGeom>
          <a:noFill/>
          <a:ln>
            <a:noFill/>
          </a:ln>
        </p:spPr>
        <p:txBody>
          <a:bodyPr spcFirstLastPara="1" wrap="square" lIns="68575" tIns="34275" rIns="68575" bIns="34275" anchor="ctr" anchorCtr="0">
            <a:noAutofit/>
          </a:bodyPr>
          <a:lstStyle>
            <a:lvl1pPr marL="457200" lvl="0" indent="-228600" algn="l">
              <a:lnSpc>
                <a:spcPct val="90000"/>
              </a:lnSpc>
              <a:spcBef>
                <a:spcPts val="800"/>
              </a:spcBef>
              <a:spcAft>
                <a:spcPts val="0"/>
              </a:spcAft>
              <a:buClr>
                <a:schemeClr val="dk1"/>
              </a:buClr>
              <a:buSzPts val="1800"/>
              <a:buNone/>
              <a:defRPr sz="18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7" name="Google Shape;117;p18"/>
          <p:cNvSpPr txBox="1">
            <a:spLocks noGrp="1"/>
          </p:cNvSpPr>
          <p:nvPr>
            <p:ph type="body" idx="3"/>
          </p:nvPr>
        </p:nvSpPr>
        <p:spPr>
          <a:xfrm>
            <a:off x="3218975" y="2118559"/>
            <a:ext cx="2700703" cy="2489618"/>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sz="1400"/>
            </a:lvl1pPr>
            <a:lvl2pPr marL="914400" lvl="1" indent="-304800" algn="l">
              <a:lnSpc>
                <a:spcPct val="90000"/>
              </a:lnSpc>
              <a:spcBef>
                <a:spcPts val="400"/>
              </a:spcBef>
              <a:spcAft>
                <a:spcPts val="0"/>
              </a:spcAft>
              <a:buClr>
                <a:schemeClr val="dk1"/>
              </a:buClr>
              <a:buSzPts val="1200"/>
              <a:buChar char="•"/>
              <a:defRPr sz="1200"/>
            </a:lvl2pPr>
            <a:lvl3pPr marL="1371600" lvl="2" indent="-285750" algn="l">
              <a:lnSpc>
                <a:spcPct val="90000"/>
              </a:lnSpc>
              <a:spcBef>
                <a:spcPts val="400"/>
              </a:spcBef>
              <a:spcAft>
                <a:spcPts val="0"/>
              </a:spcAft>
              <a:buClr>
                <a:schemeClr val="dk1"/>
              </a:buClr>
              <a:buSzPts val="900"/>
              <a:buChar char="•"/>
              <a:defRPr sz="900"/>
            </a:lvl3pPr>
            <a:lvl4pPr marL="1828800" lvl="3" indent="-279400" algn="l">
              <a:lnSpc>
                <a:spcPct val="90000"/>
              </a:lnSpc>
              <a:spcBef>
                <a:spcPts val="400"/>
              </a:spcBef>
              <a:spcAft>
                <a:spcPts val="0"/>
              </a:spcAft>
              <a:buClr>
                <a:schemeClr val="dk1"/>
              </a:buClr>
              <a:buSzPts val="800"/>
              <a:buChar char="•"/>
              <a:defRPr sz="800"/>
            </a:lvl4pPr>
            <a:lvl5pPr marL="2286000" lvl="4" indent="-279400" algn="l">
              <a:lnSpc>
                <a:spcPct val="90000"/>
              </a:lnSpc>
              <a:spcBef>
                <a:spcPts val="400"/>
              </a:spcBef>
              <a:spcAft>
                <a:spcPts val="0"/>
              </a:spcAft>
              <a:buClr>
                <a:schemeClr val="dk1"/>
              </a:buClr>
              <a:buSzPts val="800"/>
              <a:buChar char="•"/>
              <a:defRPr sz="8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8" name="Google Shape;118;p18"/>
          <p:cNvSpPr txBox="1">
            <a:spLocks noGrp="1"/>
          </p:cNvSpPr>
          <p:nvPr>
            <p:ph type="body" idx="4"/>
          </p:nvPr>
        </p:nvSpPr>
        <p:spPr>
          <a:xfrm>
            <a:off x="4137316" y="1139782"/>
            <a:ext cx="1782362" cy="810090"/>
          </a:xfrm>
          <a:prstGeom prst="rect">
            <a:avLst/>
          </a:prstGeom>
          <a:noFill/>
          <a:ln>
            <a:noFill/>
          </a:ln>
        </p:spPr>
        <p:txBody>
          <a:bodyPr spcFirstLastPara="1" wrap="square" lIns="68575" tIns="34275" rIns="68575" bIns="34275" anchor="ctr" anchorCtr="0">
            <a:noAutofit/>
          </a:bodyPr>
          <a:lstStyle>
            <a:lvl1pPr marL="457200" lvl="0" indent="-228600" algn="l">
              <a:lnSpc>
                <a:spcPct val="90000"/>
              </a:lnSpc>
              <a:spcBef>
                <a:spcPts val="800"/>
              </a:spcBef>
              <a:spcAft>
                <a:spcPts val="0"/>
              </a:spcAft>
              <a:buClr>
                <a:schemeClr val="dk1"/>
              </a:buClr>
              <a:buSzPts val="1800"/>
              <a:buNone/>
              <a:defRPr sz="18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9" name="Google Shape;119;p18"/>
          <p:cNvSpPr txBox="1">
            <a:spLocks noGrp="1"/>
          </p:cNvSpPr>
          <p:nvPr>
            <p:ph type="body" idx="5"/>
          </p:nvPr>
        </p:nvSpPr>
        <p:spPr>
          <a:xfrm>
            <a:off x="6241577" y="2118559"/>
            <a:ext cx="2700703" cy="2489618"/>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sz="1400"/>
            </a:lvl1pPr>
            <a:lvl2pPr marL="914400" lvl="1" indent="-304800" algn="l">
              <a:lnSpc>
                <a:spcPct val="90000"/>
              </a:lnSpc>
              <a:spcBef>
                <a:spcPts val="400"/>
              </a:spcBef>
              <a:spcAft>
                <a:spcPts val="0"/>
              </a:spcAft>
              <a:buClr>
                <a:schemeClr val="dk1"/>
              </a:buClr>
              <a:buSzPts val="1200"/>
              <a:buChar char="•"/>
              <a:defRPr sz="1200"/>
            </a:lvl2pPr>
            <a:lvl3pPr marL="1371600" lvl="2" indent="-285750" algn="l">
              <a:lnSpc>
                <a:spcPct val="90000"/>
              </a:lnSpc>
              <a:spcBef>
                <a:spcPts val="400"/>
              </a:spcBef>
              <a:spcAft>
                <a:spcPts val="0"/>
              </a:spcAft>
              <a:buClr>
                <a:schemeClr val="dk1"/>
              </a:buClr>
              <a:buSzPts val="900"/>
              <a:buChar char="•"/>
              <a:defRPr sz="900"/>
            </a:lvl3pPr>
            <a:lvl4pPr marL="1828800" lvl="3" indent="-279400" algn="l">
              <a:lnSpc>
                <a:spcPct val="90000"/>
              </a:lnSpc>
              <a:spcBef>
                <a:spcPts val="400"/>
              </a:spcBef>
              <a:spcAft>
                <a:spcPts val="0"/>
              </a:spcAft>
              <a:buClr>
                <a:schemeClr val="dk1"/>
              </a:buClr>
              <a:buSzPts val="800"/>
              <a:buChar char="•"/>
              <a:defRPr sz="800"/>
            </a:lvl4pPr>
            <a:lvl5pPr marL="2286000" lvl="4" indent="-279400" algn="l">
              <a:lnSpc>
                <a:spcPct val="90000"/>
              </a:lnSpc>
              <a:spcBef>
                <a:spcPts val="400"/>
              </a:spcBef>
              <a:spcAft>
                <a:spcPts val="0"/>
              </a:spcAft>
              <a:buClr>
                <a:schemeClr val="dk1"/>
              </a:buClr>
              <a:buSzPts val="800"/>
              <a:buChar char="•"/>
              <a:defRPr sz="8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0" name="Google Shape;120;p18"/>
          <p:cNvSpPr txBox="1">
            <a:spLocks noGrp="1"/>
          </p:cNvSpPr>
          <p:nvPr>
            <p:ph type="body" idx="6"/>
          </p:nvPr>
        </p:nvSpPr>
        <p:spPr>
          <a:xfrm>
            <a:off x="7159918" y="1139782"/>
            <a:ext cx="1782362" cy="810090"/>
          </a:xfrm>
          <a:prstGeom prst="rect">
            <a:avLst/>
          </a:prstGeom>
          <a:noFill/>
          <a:ln>
            <a:noFill/>
          </a:ln>
        </p:spPr>
        <p:txBody>
          <a:bodyPr spcFirstLastPara="1" wrap="square" lIns="68575" tIns="34275" rIns="68575" bIns="34275" anchor="ctr" anchorCtr="0">
            <a:noAutofit/>
          </a:bodyPr>
          <a:lstStyle>
            <a:lvl1pPr marL="457200" lvl="0" indent="-228600" algn="l">
              <a:lnSpc>
                <a:spcPct val="90000"/>
              </a:lnSpc>
              <a:spcBef>
                <a:spcPts val="800"/>
              </a:spcBef>
              <a:spcAft>
                <a:spcPts val="0"/>
              </a:spcAft>
              <a:buClr>
                <a:schemeClr val="dk1"/>
              </a:buClr>
              <a:buSzPts val="1800"/>
              <a:buNone/>
              <a:defRPr sz="18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1" name="Google Shape;121;p18"/>
          <p:cNvSpPr txBox="1">
            <a:spLocks noGrp="1"/>
          </p:cNvSpPr>
          <p:nvPr>
            <p:ph type="title"/>
          </p:nvPr>
        </p:nvSpPr>
        <p:spPr>
          <a:xfrm>
            <a:off x="204307" y="151608"/>
            <a:ext cx="8743318" cy="437276"/>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Clr>
                <a:schemeClr val="dk1"/>
              </a:buClr>
              <a:buSzPts val="2100"/>
              <a:buFont typeface="Arial Black"/>
              <a:buNone/>
              <a:defRPr sz="2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2" name="Google Shape;122;p18"/>
          <p:cNvSpPr txBox="1">
            <a:spLocks noGrp="1"/>
          </p:cNvSpPr>
          <p:nvPr>
            <p:ph type="ftr" idx="11"/>
          </p:nvPr>
        </p:nvSpPr>
        <p:spPr>
          <a:xfrm>
            <a:off x="3124200" y="4836188"/>
            <a:ext cx="28956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18"/>
          <p:cNvSpPr txBox="1">
            <a:spLocks noGrp="1"/>
          </p:cNvSpPr>
          <p:nvPr>
            <p:ph type="sldNum" idx="12"/>
          </p:nvPr>
        </p:nvSpPr>
        <p:spPr>
          <a:xfrm>
            <a:off x="228600" y="4836188"/>
            <a:ext cx="2133600" cy="273844"/>
          </a:xfrm>
          <a:prstGeom prst="rect">
            <a:avLst/>
          </a:prstGeom>
          <a:noFill/>
          <a:ln>
            <a:noFill/>
          </a:ln>
        </p:spPr>
        <p:txBody>
          <a:bodyPr spcFirstLastPara="1" wrap="square" lIns="68575" tIns="34275" rIns="68575" bIns="34275" anchor="ctr" anchorCtr="0">
            <a:noAutofit/>
          </a:bodyPr>
          <a:lstStyle>
            <a:lvl1pPr marL="0" marR="0" lvl="0" indent="0" algn="l">
              <a:spcBef>
                <a:spcPts val="0"/>
              </a:spcBef>
              <a:buNone/>
              <a:defRPr sz="900">
                <a:solidFill>
                  <a:srgbClr val="888888"/>
                </a:solidFill>
                <a:latin typeface="Quattrocento Sans"/>
                <a:ea typeface="Quattrocento Sans"/>
                <a:cs typeface="Quattrocento Sans"/>
                <a:sym typeface="Quattrocento Sans"/>
              </a:defRPr>
            </a:lvl1pPr>
            <a:lvl2pPr marL="0" marR="0" lvl="1" indent="0" algn="l">
              <a:spcBef>
                <a:spcPts val="0"/>
              </a:spcBef>
              <a:buNone/>
              <a:defRPr sz="900">
                <a:solidFill>
                  <a:srgbClr val="888888"/>
                </a:solidFill>
                <a:latin typeface="Quattrocento Sans"/>
                <a:ea typeface="Quattrocento Sans"/>
                <a:cs typeface="Quattrocento Sans"/>
                <a:sym typeface="Quattrocento Sans"/>
              </a:defRPr>
            </a:lvl2pPr>
            <a:lvl3pPr marL="0" marR="0" lvl="2" indent="0" algn="l">
              <a:spcBef>
                <a:spcPts val="0"/>
              </a:spcBef>
              <a:buNone/>
              <a:defRPr sz="900">
                <a:solidFill>
                  <a:srgbClr val="888888"/>
                </a:solidFill>
                <a:latin typeface="Quattrocento Sans"/>
                <a:ea typeface="Quattrocento Sans"/>
                <a:cs typeface="Quattrocento Sans"/>
                <a:sym typeface="Quattrocento Sans"/>
              </a:defRPr>
            </a:lvl3pPr>
            <a:lvl4pPr marL="0" marR="0" lvl="3" indent="0" algn="l">
              <a:spcBef>
                <a:spcPts val="0"/>
              </a:spcBef>
              <a:buNone/>
              <a:defRPr sz="900">
                <a:solidFill>
                  <a:srgbClr val="888888"/>
                </a:solidFill>
                <a:latin typeface="Quattrocento Sans"/>
                <a:ea typeface="Quattrocento Sans"/>
                <a:cs typeface="Quattrocento Sans"/>
                <a:sym typeface="Quattrocento Sans"/>
              </a:defRPr>
            </a:lvl4pPr>
            <a:lvl5pPr marL="0" marR="0" lvl="4" indent="0" algn="l">
              <a:spcBef>
                <a:spcPts val="0"/>
              </a:spcBef>
              <a:buNone/>
              <a:defRPr sz="900">
                <a:solidFill>
                  <a:srgbClr val="888888"/>
                </a:solidFill>
                <a:latin typeface="Quattrocento Sans"/>
                <a:ea typeface="Quattrocento Sans"/>
                <a:cs typeface="Quattrocento Sans"/>
                <a:sym typeface="Quattrocento Sans"/>
              </a:defRPr>
            </a:lvl5pPr>
            <a:lvl6pPr marL="0" marR="0" lvl="5" indent="0" algn="l">
              <a:spcBef>
                <a:spcPts val="0"/>
              </a:spcBef>
              <a:buNone/>
              <a:defRPr sz="900">
                <a:solidFill>
                  <a:srgbClr val="888888"/>
                </a:solidFill>
                <a:latin typeface="Quattrocento Sans"/>
                <a:ea typeface="Quattrocento Sans"/>
                <a:cs typeface="Quattrocento Sans"/>
                <a:sym typeface="Quattrocento Sans"/>
              </a:defRPr>
            </a:lvl6pPr>
            <a:lvl7pPr marL="0" marR="0" lvl="6" indent="0" algn="l">
              <a:spcBef>
                <a:spcPts val="0"/>
              </a:spcBef>
              <a:buNone/>
              <a:defRPr sz="900">
                <a:solidFill>
                  <a:srgbClr val="888888"/>
                </a:solidFill>
                <a:latin typeface="Quattrocento Sans"/>
                <a:ea typeface="Quattrocento Sans"/>
                <a:cs typeface="Quattrocento Sans"/>
                <a:sym typeface="Quattrocento Sans"/>
              </a:defRPr>
            </a:lvl7pPr>
            <a:lvl8pPr marL="0" marR="0" lvl="7" indent="0" algn="l">
              <a:spcBef>
                <a:spcPts val="0"/>
              </a:spcBef>
              <a:buNone/>
              <a:defRPr sz="900">
                <a:solidFill>
                  <a:srgbClr val="888888"/>
                </a:solidFill>
                <a:latin typeface="Quattrocento Sans"/>
                <a:ea typeface="Quattrocento Sans"/>
                <a:cs typeface="Quattrocento Sans"/>
                <a:sym typeface="Quattrocento Sans"/>
              </a:defRPr>
            </a:lvl8pPr>
            <a:lvl9pPr marL="0" marR="0" lvl="8" indent="0" algn="l">
              <a:spcBef>
                <a:spcPts val="0"/>
              </a:spcBef>
              <a:buNone/>
              <a:defRPr sz="900">
                <a:solidFill>
                  <a:srgbClr val="888888"/>
                </a:solidFill>
                <a:latin typeface="Quattrocento Sans"/>
                <a:ea typeface="Quattrocento Sans"/>
                <a:cs typeface="Quattrocento Sans"/>
                <a:sym typeface="Quattrocento Sans"/>
              </a:defRPr>
            </a:lvl9pPr>
          </a:lstStyle>
          <a:p>
            <a:pPr marL="0" lvl="0" indent="0" algn="l" rtl="0">
              <a:spcBef>
                <a:spcPts val="0"/>
              </a:spcBef>
              <a:spcAft>
                <a:spcPts val="0"/>
              </a:spcAft>
              <a:buNone/>
            </a:pPr>
            <a:fld id="{00000000-1234-1234-1234-123412341234}" type="slidenum">
              <a:rPr lang="ar"/>
              <a:t>‹#›</a:t>
            </a:fld>
            <a:endParaRPr/>
          </a:p>
        </p:txBody>
      </p:sp>
      <p:sp>
        <p:nvSpPr>
          <p:cNvPr id="124" name="Google Shape;124;p18"/>
          <p:cNvSpPr>
            <a:spLocks noGrp="1"/>
          </p:cNvSpPr>
          <p:nvPr>
            <p:ph type="pic" idx="7"/>
          </p:nvPr>
        </p:nvSpPr>
        <p:spPr>
          <a:xfrm>
            <a:off x="7840389" y="4836188"/>
            <a:ext cx="1107236" cy="273844"/>
          </a:xfrm>
          <a:prstGeom prst="rect">
            <a:avLst/>
          </a:prstGeom>
          <a:noFill/>
          <a:ln>
            <a:noFill/>
          </a:ln>
        </p:spPr>
      </p:sp>
      <p:grpSp>
        <p:nvGrpSpPr>
          <p:cNvPr id="125" name="Google Shape;125;p18"/>
          <p:cNvGrpSpPr/>
          <p:nvPr/>
        </p:nvGrpSpPr>
        <p:grpSpPr>
          <a:xfrm>
            <a:off x="4341630" y="700791"/>
            <a:ext cx="460738" cy="84500"/>
            <a:chOff x="2926060" y="1048069"/>
            <a:chExt cx="614157" cy="112667"/>
          </a:xfrm>
        </p:grpSpPr>
        <p:sp>
          <p:nvSpPr>
            <p:cNvPr id="126" name="Google Shape;126;p18"/>
            <p:cNvSpPr/>
            <p:nvPr/>
          </p:nvSpPr>
          <p:spPr>
            <a:xfrm>
              <a:off x="2926060" y="1052736"/>
              <a:ext cx="108000" cy="108000"/>
            </a:xfrm>
            <a:prstGeom prst="ellipse">
              <a:avLst/>
            </a:prstGeom>
            <a:solidFill>
              <a:srgbClr val="6EC9F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27" name="Google Shape;127;p18"/>
            <p:cNvSpPr/>
            <p:nvPr/>
          </p:nvSpPr>
          <p:spPr>
            <a:xfrm>
              <a:off x="3094779" y="1048069"/>
              <a:ext cx="108000" cy="1080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28" name="Google Shape;128;p18"/>
            <p:cNvSpPr/>
            <p:nvPr/>
          </p:nvSpPr>
          <p:spPr>
            <a:xfrm>
              <a:off x="3263498" y="1048069"/>
              <a:ext cx="108000" cy="1080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29" name="Google Shape;129;p18"/>
            <p:cNvSpPr/>
            <p:nvPr/>
          </p:nvSpPr>
          <p:spPr>
            <a:xfrm>
              <a:off x="3432217" y="1048069"/>
              <a:ext cx="108000" cy="1080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grpSp>
        <p:nvGrpSpPr>
          <p:cNvPr id="130" name="Google Shape;130;p18"/>
          <p:cNvGrpSpPr/>
          <p:nvPr/>
        </p:nvGrpSpPr>
        <p:grpSpPr>
          <a:xfrm>
            <a:off x="204307" y="4727674"/>
            <a:ext cx="8743318" cy="31316"/>
            <a:chOff x="272339" y="6303565"/>
            <a:chExt cx="11654721" cy="41755"/>
          </a:xfrm>
        </p:grpSpPr>
        <p:sp>
          <p:nvSpPr>
            <p:cNvPr id="131" name="Google Shape;131;p18"/>
            <p:cNvSpPr/>
            <p:nvPr/>
          </p:nvSpPr>
          <p:spPr>
            <a:xfrm>
              <a:off x="272339" y="6309320"/>
              <a:ext cx="5040000" cy="36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32" name="Google Shape;132;p18"/>
            <p:cNvSpPr/>
            <p:nvPr/>
          </p:nvSpPr>
          <p:spPr>
            <a:xfrm>
              <a:off x="6905714" y="6303565"/>
              <a:ext cx="1800000" cy="36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33" name="Google Shape;133;p18"/>
            <p:cNvSpPr/>
            <p:nvPr/>
          </p:nvSpPr>
          <p:spPr>
            <a:xfrm>
              <a:off x="8705714" y="6303565"/>
              <a:ext cx="1080000" cy="360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34" name="Google Shape;134;p18"/>
            <p:cNvSpPr/>
            <p:nvPr/>
          </p:nvSpPr>
          <p:spPr>
            <a:xfrm>
              <a:off x="9767060" y="6303565"/>
              <a:ext cx="2160000" cy="36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7 - left content">
  <p:cSld name="07 - left content">
    <p:spTree>
      <p:nvGrpSpPr>
        <p:cNvPr id="1" name="Shape 135"/>
        <p:cNvGrpSpPr/>
        <p:nvPr/>
      </p:nvGrpSpPr>
      <p:grpSpPr>
        <a:xfrm>
          <a:off x="0" y="0"/>
          <a:ext cx="0" cy="0"/>
          <a:chOff x="0" y="0"/>
          <a:chExt cx="0" cy="0"/>
        </a:xfrm>
      </p:grpSpPr>
      <p:sp>
        <p:nvSpPr>
          <p:cNvPr id="136" name="Google Shape;136;p19"/>
          <p:cNvSpPr txBox="1">
            <a:spLocks noGrp="1"/>
          </p:cNvSpPr>
          <p:nvPr>
            <p:ph type="body" idx="1"/>
          </p:nvPr>
        </p:nvSpPr>
        <p:spPr>
          <a:xfrm>
            <a:off x="204307" y="1026460"/>
            <a:ext cx="4598061" cy="3582529"/>
          </a:xfrm>
          <a:prstGeom prst="rect">
            <a:avLst/>
          </a:prstGeom>
          <a:noFill/>
          <a:ln>
            <a:noFill/>
          </a:ln>
        </p:spPr>
        <p:txBody>
          <a:bodyPr spcFirstLastPara="1" wrap="square" lIns="68575" tIns="34275" rIns="68575" bIns="34275" anchor="t" anchorCtr="0">
            <a:normAutofit/>
          </a:bodyPr>
          <a:lstStyle>
            <a:lvl1pPr marL="457200" lvl="0" indent="-304800" algn="l">
              <a:lnSpc>
                <a:spcPct val="90000"/>
              </a:lnSpc>
              <a:spcBef>
                <a:spcPts val="800"/>
              </a:spcBef>
              <a:spcAft>
                <a:spcPts val="0"/>
              </a:spcAft>
              <a:buClr>
                <a:schemeClr val="dk1"/>
              </a:buClr>
              <a:buSzPts val="1200"/>
              <a:buChar char="•"/>
              <a:defRPr sz="1200"/>
            </a:lvl1pPr>
            <a:lvl2pPr marL="914400" lvl="1" indent="-304800" algn="l">
              <a:lnSpc>
                <a:spcPct val="90000"/>
              </a:lnSpc>
              <a:spcBef>
                <a:spcPts val="400"/>
              </a:spcBef>
              <a:spcAft>
                <a:spcPts val="0"/>
              </a:spcAft>
              <a:buClr>
                <a:schemeClr val="dk1"/>
              </a:buClr>
              <a:buSzPts val="1200"/>
              <a:buChar char="•"/>
              <a:defRPr sz="1200"/>
            </a:lvl2pPr>
            <a:lvl3pPr marL="1371600" lvl="2" indent="-304800" algn="l">
              <a:lnSpc>
                <a:spcPct val="90000"/>
              </a:lnSpc>
              <a:spcBef>
                <a:spcPts val="400"/>
              </a:spcBef>
              <a:spcAft>
                <a:spcPts val="0"/>
              </a:spcAft>
              <a:buClr>
                <a:schemeClr val="dk1"/>
              </a:buClr>
              <a:buSzPts val="1200"/>
              <a:buChar char="•"/>
              <a:defRPr sz="1200"/>
            </a:lvl3pPr>
            <a:lvl4pPr marL="1828800" lvl="3" indent="-304800" algn="l">
              <a:lnSpc>
                <a:spcPct val="90000"/>
              </a:lnSpc>
              <a:spcBef>
                <a:spcPts val="400"/>
              </a:spcBef>
              <a:spcAft>
                <a:spcPts val="0"/>
              </a:spcAft>
              <a:buClr>
                <a:schemeClr val="dk1"/>
              </a:buClr>
              <a:buSzPts val="1200"/>
              <a:buChar char="•"/>
              <a:defRPr sz="1200"/>
            </a:lvl4pPr>
            <a:lvl5pPr marL="2286000" lvl="4" indent="-304800" algn="l">
              <a:lnSpc>
                <a:spcPct val="90000"/>
              </a:lnSpc>
              <a:spcBef>
                <a:spcPts val="400"/>
              </a:spcBef>
              <a:spcAft>
                <a:spcPts val="0"/>
              </a:spcAft>
              <a:buClr>
                <a:schemeClr val="dk1"/>
              </a:buClr>
              <a:buSzPts val="12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7" name="Google Shape;137;p19"/>
          <p:cNvSpPr txBox="1">
            <a:spLocks noGrp="1"/>
          </p:cNvSpPr>
          <p:nvPr>
            <p:ph type="title"/>
          </p:nvPr>
        </p:nvSpPr>
        <p:spPr>
          <a:xfrm>
            <a:off x="204307" y="151608"/>
            <a:ext cx="4598061" cy="437276"/>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Clr>
                <a:schemeClr val="dk1"/>
              </a:buClr>
              <a:buSzPts val="2100"/>
              <a:buFont typeface="Arial Black"/>
              <a:buNone/>
              <a:defRPr sz="2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8" name="Google Shape;138;p19"/>
          <p:cNvSpPr txBox="1">
            <a:spLocks noGrp="1"/>
          </p:cNvSpPr>
          <p:nvPr>
            <p:ph type="ftr" idx="11"/>
          </p:nvPr>
        </p:nvSpPr>
        <p:spPr>
          <a:xfrm>
            <a:off x="3124200" y="4836188"/>
            <a:ext cx="28956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9" name="Google Shape;139;p19"/>
          <p:cNvSpPr txBox="1">
            <a:spLocks noGrp="1"/>
          </p:cNvSpPr>
          <p:nvPr>
            <p:ph type="sldNum" idx="12"/>
          </p:nvPr>
        </p:nvSpPr>
        <p:spPr>
          <a:xfrm>
            <a:off x="228600" y="4836188"/>
            <a:ext cx="2133600" cy="273844"/>
          </a:xfrm>
          <a:prstGeom prst="rect">
            <a:avLst/>
          </a:prstGeom>
          <a:noFill/>
          <a:ln>
            <a:noFill/>
          </a:ln>
        </p:spPr>
        <p:txBody>
          <a:bodyPr spcFirstLastPara="1" wrap="square" lIns="68575" tIns="34275" rIns="68575" bIns="34275" anchor="ctr" anchorCtr="0">
            <a:noAutofit/>
          </a:bodyPr>
          <a:lstStyle>
            <a:lvl1pPr marL="0" marR="0" lvl="0" indent="0" algn="l">
              <a:spcBef>
                <a:spcPts val="0"/>
              </a:spcBef>
              <a:buNone/>
              <a:defRPr sz="900">
                <a:solidFill>
                  <a:srgbClr val="888888"/>
                </a:solidFill>
                <a:latin typeface="Quattrocento Sans"/>
                <a:ea typeface="Quattrocento Sans"/>
                <a:cs typeface="Quattrocento Sans"/>
                <a:sym typeface="Quattrocento Sans"/>
              </a:defRPr>
            </a:lvl1pPr>
            <a:lvl2pPr marL="0" marR="0" lvl="1" indent="0" algn="l">
              <a:spcBef>
                <a:spcPts val="0"/>
              </a:spcBef>
              <a:buNone/>
              <a:defRPr sz="900">
                <a:solidFill>
                  <a:srgbClr val="888888"/>
                </a:solidFill>
                <a:latin typeface="Quattrocento Sans"/>
                <a:ea typeface="Quattrocento Sans"/>
                <a:cs typeface="Quattrocento Sans"/>
                <a:sym typeface="Quattrocento Sans"/>
              </a:defRPr>
            </a:lvl2pPr>
            <a:lvl3pPr marL="0" marR="0" lvl="2" indent="0" algn="l">
              <a:spcBef>
                <a:spcPts val="0"/>
              </a:spcBef>
              <a:buNone/>
              <a:defRPr sz="900">
                <a:solidFill>
                  <a:srgbClr val="888888"/>
                </a:solidFill>
                <a:latin typeface="Quattrocento Sans"/>
                <a:ea typeface="Quattrocento Sans"/>
                <a:cs typeface="Quattrocento Sans"/>
                <a:sym typeface="Quattrocento Sans"/>
              </a:defRPr>
            </a:lvl3pPr>
            <a:lvl4pPr marL="0" marR="0" lvl="3" indent="0" algn="l">
              <a:spcBef>
                <a:spcPts val="0"/>
              </a:spcBef>
              <a:buNone/>
              <a:defRPr sz="900">
                <a:solidFill>
                  <a:srgbClr val="888888"/>
                </a:solidFill>
                <a:latin typeface="Quattrocento Sans"/>
                <a:ea typeface="Quattrocento Sans"/>
                <a:cs typeface="Quattrocento Sans"/>
                <a:sym typeface="Quattrocento Sans"/>
              </a:defRPr>
            </a:lvl4pPr>
            <a:lvl5pPr marL="0" marR="0" lvl="4" indent="0" algn="l">
              <a:spcBef>
                <a:spcPts val="0"/>
              </a:spcBef>
              <a:buNone/>
              <a:defRPr sz="900">
                <a:solidFill>
                  <a:srgbClr val="888888"/>
                </a:solidFill>
                <a:latin typeface="Quattrocento Sans"/>
                <a:ea typeface="Quattrocento Sans"/>
                <a:cs typeface="Quattrocento Sans"/>
                <a:sym typeface="Quattrocento Sans"/>
              </a:defRPr>
            </a:lvl5pPr>
            <a:lvl6pPr marL="0" marR="0" lvl="5" indent="0" algn="l">
              <a:spcBef>
                <a:spcPts val="0"/>
              </a:spcBef>
              <a:buNone/>
              <a:defRPr sz="900">
                <a:solidFill>
                  <a:srgbClr val="888888"/>
                </a:solidFill>
                <a:latin typeface="Quattrocento Sans"/>
                <a:ea typeface="Quattrocento Sans"/>
                <a:cs typeface="Quattrocento Sans"/>
                <a:sym typeface="Quattrocento Sans"/>
              </a:defRPr>
            </a:lvl6pPr>
            <a:lvl7pPr marL="0" marR="0" lvl="6" indent="0" algn="l">
              <a:spcBef>
                <a:spcPts val="0"/>
              </a:spcBef>
              <a:buNone/>
              <a:defRPr sz="900">
                <a:solidFill>
                  <a:srgbClr val="888888"/>
                </a:solidFill>
                <a:latin typeface="Quattrocento Sans"/>
                <a:ea typeface="Quattrocento Sans"/>
                <a:cs typeface="Quattrocento Sans"/>
                <a:sym typeface="Quattrocento Sans"/>
              </a:defRPr>
            </a:lvl7pPr>
            <a:lvl8pPr marL="0" marR="0" lvl="7" indent="0" algn="l">
              <a:spcBef>
                <a:spcPts val="0"/>
              </a:spcBef>
              <a:buNone/>
              <a:defRPr sz="900">
                <a:solidFill>
                  <a:srgbClr val="888888"/>
                </a:solidFill>
                <a:latin typeface="Quattrocento Sans"/>
                <a:ea typeface="Quattrocento Sans"/>
                <a:cs typeface="Quattrocento Sans"/>
                <a:sym typeface="Quattrocento Sans"/>
              </a:defRPr>
            </a:lvl8pPr>
            <a:lvl9pPr marL="0" marR="0" lvl="8" indent="0" algn="l">
              <a:spcBef>
                <a:spcPts val="0"/>
              </a:spcBef>
              <a:buNone/>
              <a:defRPr sz="900">
                <a:solidFill>
                  <a:srgbClr val="888888"/>
                </a:solidFill>
                <a:latin typeface="Quattrocento Sans"/>
                <a:ea typeface="Quattrocento Sans"/>
                <a:cs typeface="Quattrocento Sans"/>
                <a:sym typeface="Quattrocento Sans"/>
              </a:defRPr>
            </a:lvl9pPr>
          </a:lstStyle>
          <a:p>
            <a:pPr marL="0" lvl="0" indent="0" algn="l" rtl="0">
              <a:spcBef>
                <a:spcPts val="0"/>
              </a:spcBef>
              <a:spcAft>
                <a:spcPts val="0"/>
              </a:spcAft>
              <a:buNone/>
            </a:pPr>
            <a:fld id="{00000000-1234-1234-1234-123412341234}" type="slidenum">
              <a:rPr lang="ar"/>
              <a:t>‹#›</a:t>
            </a:fld>
            <a:endParaRPr/>
          </a:p>
        </p:txBody>
      </p:sp>
      <p:sp>
        <p:nvSpPr>
          <p:cNvPr id="140" name="Google Shape;140;p19"/>
          <p:cNvSpPr>
            <a:spLocks noGrp="1"/>
          </p:cNvSpPr>
          <p:nvPr>
            <p:ph type="pic" idx="2"/>
          </p:nvPr>
        </p:nvSpPr>
        <p:spPr>
          <a:xfrm>
            <a:off x="7840389" y="4836188"/>
            <a:ext cx="1107236" cy="273844"/>
          </a:xfrm>
          <a:prstGeom prst="rect">
            <a:avLst/>
          </a:prstGeom>
          <a:noFill/>
          <a:ln>
            <a:noFill/>
          </a:ln>
        </p:spPr>
      </p:sp>
      <p:grpSp>
        <p:nvGrpSpPr>
          <p:cNvPr id="141" name="Google Shape;141;p19"/>
          <p:cNvGrpSpPr/>
          <p:nvPr/>
        </p:nvGrpSpPr>
        <p:grpSpPr>
          <a:xfrm>
            <a:off x="2272968" y="700791"/>
            <a:ext cx="460738" cy="84500"/>
            <a:chOff x="2926060" y="1048069"/>
            <a:chExt cx="614157" cy="112667"/>
          </a:xfrm>
        </p:grpSpPr>
        <p:sp>
          <p:nvSpPr>
            <p:cNvPr id="142" name="Google Shape;142;p19"/>
            <p:cNvSpPr/>
            <p:nvPr/>
          </p:nvSpPr>
          <p:spPr>
            <a:xfrm>
              <a:off x="2926060" y="1052736"/>
              <a:ext cx="108000" cy="108000"/>
            </a:xfrm>
            <a:prstGeom prst="ellipse">
              <a:avLst/>
            </a:prstGeom>
            <a:solidFill>
              <a:srgbClr val="6EC9F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43" name="Google Shape;143;p19"/>
            <p:cNvSpPr/>
            <p:nvPr/>
          </p:nvSpPr>
          <p:spPr>
            <a:xfrm>
              <a:off x="3094779" y="1048069"/>
              <a:ext cx="108000" cy="1080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44" name="Google Shape;144;p19"/>
            <p:cNvSpPr/>
            <p:nvPr/>
          </p:nvSpPr>
          <p:spPr>
            <a:xfrm>
              <a:off x="3263498" y="1048069"/>
              <a:ext cx="108000" cy="1080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45" name="Google Shape;145;p19"/>
            <p:cNvSpPr/>
            <p:nvPr/>
          </p:nvSpPr>
          <p:spPr>
            <a:xfrm>
              <a:off x="3432217" y="1048069"/>
              <a:ext cx="108000" cy="1080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
        <p:nvSpPr>
          <p:cNvPr id="146" name="Google Shape;146;p19"/>
          <p:cNvSpPr/>
          <p:nvPr/>
        </p:nvSpPr>
        <p:spPr>
          <a:xfrm>
            <a:off x="204307" y="4731990"/>
            <a:ext cx="3780985" cy="27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8 - right content">
  <p:cSld name="08 - right content">
    <p:spTree>
      <p:nvGrpSpPr>
        <p:cNvPr id="1" name="Shape 147"/>
        <p:cNvGrpSpPr/>
        <p:nvPr/>
      </p:nvGrpSpPr>
      <p:grpSpPr>
        <a:xfrm>
          <a:off x="0" y="0"/>
          <a:ext cx="0" cy="0"/>
          <a:chOff x="0" y="0"/>
          <a:chExt cx="0" cy="0"/>
        </a:xfrm>
      </p:grpSpPr>
      <p:sp>
        <p:nvSpPr>
          <p:cNvPr id="148" name="Google Shape;148;p20"/>
          <p:cNvSpPr txBox="1">
            <a:spLocks noGrp="1"/>
          </p:cNvSpPr>
          <p:nvPr>
            <p:ph type="body" idx="1"/>
          </p:nvPr>
        </p:nvSpPr>
        <p:spPr>
          <a:xfrm>
            <a:off x="4345381" y="1026460"/>
            <a:ext cx="4598061" cy="3582529"/>
          </a:xfrm>
          <a:prstGeom prst="rect">
            <a:avLst/>
          </a:prstGeom>
          <a:noFill/>
          <a:ln>
            <a:noFill/>
          </a:ln>
        </p:spPr>
        <p:txBody>
          <a:bodyPr spcFirstLastPara="1" wrap="square" lIns="68575" tIns="34275" rIns="68575" bIns="34275" anchor="t" anchorCtr="0">
            <a:normAutofit/>
          </a:bodyPr>
          <a:lstStyle>
            <a:lvl1pPr marL="457200" lvl="0" indent="-304800" algn="l">
              <a:lnSpc>
                <a:spcPct val="90000"/>
              </a:lnSpc>
              <a:spcBef>
                <a:spcPts val="800"/>
              </a:spcBef>
              <a:spcAft>
                <a:spcPts val="0"/>
              </a:spcAft>
              <a:buClr>
                <a:schemeClr val="dk1"/>
              </a:buClr>
              <a:buSzPts val="1200"/>
              <a:buChar char="•"/>
              <a:defRPr sz="1200"/>
            </a:lvl1pPr>
            <a:lvl2pPr marL="914400" lvl="1" indent="-304800" algn="l">
              <a:lnSpc>
                <a:spcPct val="90000"/>
              </a:lnSpc>
              <a:spcBef>
                <a:spcPts val="400"/>
              </a:spcBef>
              <a:spcAft>
                <a:spcPts val="0"/>
              </a:spcAft>
              <a:buClr>
                <a:schemeClr val="dk1"/>
              </a:buClr>
              <a:buSzPts val="1200"/>
              <a:buChar char="•"/>
              <a:defRPr sz="1200"/>
            </a:lvl2pPr>
            <a:lvl3pPr marL="1371600" lvl="2" indent="-304800" algn="l">
              <a:lnSpc>
                <a:spcPct val="90000"/>
              </a:lnSpc>
              <a:spcBef>
                <a:spcPts val="400"/>
              </a:spcBef>
              <a:spcAft>
                <a:spcPts val="0"/>
              </a:spcAft>
              <a:buClr>
                <a:schemeClr val="dk1"/>
              </a:buClr>
              <a:buSzPts val="1200"/>
              <a:buChar char="•"/>
              <a:defRPr sz="1200"/>
            </a:lvl3pPr>
            <a:lvl4pPr marL="1828800" lvl="3" indent="-304800" algn="l">
              <a:lnSpc>
                <a:spcPct val="90000"/>
              </a:lnSpc>
              <a:spcBef>
                <a:spcPts val="400"/>
              </a:spcBef>
              <a:spcAft>
                <a:spcPts val="0"/>
              </a:spcAft>
              <a:buClr>
                <a:schemeClr val="dk1"/>
              </a:buClr>
              <a:buSzPts val="1200"/>
              <a:buChar char="•"/>
              <a:defRPr sz="1200"/>
            </a:lvl4pPr>
            <a:lvl5pPr marL="2286000" lvl="4" indent="-304800" algn="l">
              <a:lnSpc>
                <a:spcPct val="90000"/>
              </a:lnSpc>
              <a:spcBef>
                <a:spcPts val="400"/>
              </a:spcBef>
              <a:spcAft>
                <a:spcPts val="0"/>
              </a:spcAft>
              <a:buClr>
                <a:schemeClr val="dk1"/>
              </a:buClr>
              <a:buSzPts val="12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9" name="Google Shape;149;p20"/>
          <p:cNvSpPr txBox="1">
            <a:spLocks noGrp="1"/>
          </p:cNvSpPr>
          <p:nvPr>
            <p:ph type="title"/>
          </p:nvPr>
        </p:nvSpPr>
        <p:spPr>
          <a:xfrm>
            <a:off x="4345381" y="151608"/>
            <a:ext cx="4598061" cy="437276"/>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Clr>
                <a:schemeClr val="dk1"/>
              </a:buClr>
              <a:buSzPts val="2100"/>
              <a:buFont typeface="Arial Black"/>
              <a:buNone/>
              <a:defRPr sz="2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0" name="Google Shape;150;p20"/>
          <p:cNvSpPr txBox="1">
            <a:spLocks noGrp="1"/>
          </p:cNvSpPr>
          <p:nvPr>
            <p:ph type="ftr" idx="11"/>
          </p:nvPr>
        </p:nvSpPr>
        <p:spPr>
          <a:xfrm>
            <a:off x="3124200" y="4836188"/>
            <a:ext cx="28956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1" name="Google Shape;151;p20"/>
          <p:cNvSpPr txBox="1">
            <a:spLocks noGrp="1"/>
          </p:cNvSpPr>
          <p:nvPr>
            <p:ph type="sldNum" idx="12"/>
          </p:nvPr>
        </p:nvSpPr>
        <p:spPr>
          <a:xfrm>
            <a:off x="228600" y="4836188"/>
            <a:ext cx="2133600" cy="273844"/>
          </a:xfrm>
          <a:prstGeom prst="rect">
            <a:avLst/>
          </a:prstGeom>
          <a:noFill/>
          <a:ln>
            <a:noFill/>
          </a:ln>
        </p:spPr>
        <p:txBody>
          <a:bodyPr spcFirstLastPara="1" wrap="square" lIns="68575" tIns="34275" rIns="68575" bIns="34275" anchor="ctr" anchorCtr="0">
            <a:noAutofit/>
          </a:bodyPr>
          <a:lstStyle>
            <a:lvl1pPr marL="0" marR="0" lvl="0" indent="0" algn="l">
              <a:spcBef>
                <a:spcPts val="0"/>
              </a:spcBef>
              <a:buNone/>
              <a:defRPr sz="900">
                <a:solidFill>
                  <a:srgbClr val="888888"/>
                </a:solidFill>
                <a:latin typeface="Quattrocento Sans"/>
                <a:ea typeface="Quattrocento Sans"/>
                <a:cs typeface="Quattrocento Sans"/>
                <a:sym typeface="Quattrocento Sans"/>
              </a:defRPr>
            </a:lvl1pPr>
            <a:lvl2pPr marL="0" marR="0" lvl="1" indent="0" algn="l">
              <a:spcBef>
                <a:spcPts val="0"/>
              </a:spcBef>
              <a:buNone/>
              <a:defRPr sz="900">
                <a:solidFill>
                  <a:srgbClr val="888888"/>
                </a:solidFill>
                <a:latin typeface="Quattrocento Sans"/>
                <a:ea typeface="Quattrocento Sans"/>
                <a:cs typeface="Quattrocento Sans"/>
                <a:sym typeface="Quattrocento Sans"/>
              </a:defRPr>
            </a:lvl2pPr>
            <a:lvl3pPr marL="0" marR="0" lvl="2" indent="0" algn="l">
              <a:spcBef>
                <a:spcPts val="0"/>
              </a:spcBef>
              <a:buNone/>
              <a:defRPr sz="900">
                <a:solidFill>
                  <a:srgbClr val="888888"/>
                </a:solidFill>
                <a:latin typeface="Quattrocento Sans"/>
                <a:ea typeface="Quattrocento Sans"/>
                <a:cs typeface="Quattrocento Sans"/>
                <a:sym typeface="Quattrocento Sans"/>
              </a:defRPr>
            </a:lvl3pPr>
            <a:lvl4pPr marL="0" marR="0" lvl="3" indent="0" algn="l">
              <a:spcBef>
                <a:spcPts val="0"/>
              </a:spcBef>
              <a:buNone/>
              <a:defRPr sz="900">
                <a:solidFill>
                  <a:srgbClr val="888888"/>
                </a:solidFill>
                <a:latin typeface="Quattrocento Sans"/>
                <a:ea typeface="Quattrocento Sans"/>
                <a:cs typeface="Quattrocento Sans"/>
                <a:sym typeface="Quattrocento Sans"/>
              </a:defRPr>
            </a:lvl4pPr>
            <a:lvl5pPr marL="0" marR="0" lvl="4" indent="0" algn="l">
              <a:spcBef>
                <a:spcPts val="0"/>
              </a:spcBef>
              <a:buNone/>
              <a:defRPr sz="900">
                <a:solidFill>
                  <a:srgbClr val="888888"/>
                </a:solidFill>
                <a:latin typeface="Quattrocento Sans"/>
                <a:ea typeface="Quattrocento Sans"/>
                <a:cs typeface="Quattrocento Sans"/>
                <a:sym typeface="Quattrocento Sans"/>
              </a:defRPr>
            </a:lvl5pPr>
            <a:lvl6pPr marL="0" marR="0" lvl="5" indent="0" algn="l">
              <a:spcBef>
                <a:spcPts val="0"/>
              </a:spcBef>
              <a:buNone/>
              <a:defRPr sz="900">
                <a:solidFill>
                  <a:srgbClr val="888888"/>
                </a:solidFill>
                <a:latin typeface="Quattrocento Sans"/>
                <a:ea typeface="Quattrocento Sans"/>
                <a:cs typeface="Quattrocento Sans"/>
                <a:sym typeface="Quattrocento Sans"/>
              </a:defRPr>
            </a:lvl6pPr>
            <a:lvl7pPr marL="0" marR="0" lvl="6" indent="0" algn="l">
              <a:spcBef>
                <a:spcPts val="0"/>
              </a:spcBef>
              <a:buNone/>
              <a:defRPr sz="900">
                <a:solidFill>
                  <a:srgbClr val="888888"/>
                </a:solidFill>
                <a:latin typeface="Quattrocento Sans"/>
                <a:ea typeface="Quattrocento Sans"/>
                <a:cs typeface="Quattrocento Sans"/>
                <a:sym typeface="Quattrocento Sans"/>
              </a:defRPr>
            </a:lvl7pPr>
            <a:lvl8pPr marL="0" marR="0" lvl="7" indent="0" algn="l">
              <a:spcBef>
                <a:spcPts val="0"/>
              </a:spcBef>
              <a:buNone/>
              <a:defRPr sz="900">
                <a:solidFill>
                  <a:srgbClr val="888888"/>
                </a:solidFill>
                <a:latin typeface="Quattrocento Sans"/>
                <a:ea typeface="Quattrocento Sans"/>
                <a:cs typeface="Quattrocento Sans"/>
                <a:sym typeface="Quattrocento Sans"/>
              </a:defRPr>
            </a:lvl8pPr>
            <a:lvl9pPr marL="0" marR="0" lvl="8" indent="0" algn="l">
              <a:spcBef>
                <a:spcPts val="0"/>
              </a:spcBef>
              <a:buNone/>
              <a:defRPr sz="900">
                <a:solidFill>
                  <a:srgbClr val="888888"/>
                </a:solidFill>
                <a:latin typeface="Quattrocento Sans"/>
                <a:ea typeface="Quattrocento Sans"/>
                <a:cs typeface="Quattrocento Sans"/>
                <a:sym typeface="Quattrocento Sans"/>
              </a:defRPr>
            </a:lvl9pPr>
          </a:lstStyle>
          <a:p>
            <a:pPr marL="0" lvl="0" indent="0" algn="l" rtl="0">
              <a:spcBef>
                <a:spcPts val="0"/>
              </a:spcBef>
              <a:spcAft>
                <a:spcPts val="0"/>
              </a:spcAft>
              <a:buNone/>
            </a:pPr>
            <a:fld id="{00000000-1234-1234-1234-123412341234}" type="slidenum">
              <a:rPr lang="ar"/>
              <a:t>‹#›</a:t>
            </a:fld>
            <a:endParaRPr/>
          </a:p>
        </p:txBody>
      </p:sp>
      <p:sp>
        <p:nvSpPr>
          <p:cNvPr id="152" name="Google Shape;152;p20"/>
          <p:cNvSpPr>
            <a:spLocks noGrp="1"/>
          </p:cNvSpPr>
          <p:nvPr>
            <p:ph type="pic" idx="2"/>
          </p:nvPr>
        </p:nvSpPr>
        <p:spPr>
          <a:xfrm>
            <a:off x="7840389" y="4836188"/>
            <a:ext cx="1107236" cy="273844"/>
          </a:xfrm>
          <a:prstGeom prst="rect">
            <a:avLst/>
          </a:prstGeom>
          <a:noFill/>
          <a:ln>
            <a:noFill/>
          </a:ln>
        </p:spPr>
      </p:sp>
      <p:grpSp>
        <p:nvGrpSpPr>
          <p:cNvPr id="153" name="Google Shape;153;p20"/>
          <p:cNvGrpSpPr/>
          <p:nvPr/>
        </p:nvGrpSpPr>
        <p:grpSpPr>
          <a:xfrm>
            <a:off x="6414041" y="700791"/>
            <a:ext cx="460738" cy="84500"/>
            <a:chOff x="2926060" y="1048069"/>
            <a:chExt cx="614157" cy="112667"/>
          </a:xfrm>
        </p:grpSpPr>
        <p:sp>
          <p:nvSpPr>
            <p:cNvPr id="154" name="Google Shape;154;p20"/>
            <p:cNvSpPr/>
            <p:nvPr/>
          </p:nvSpPr>
          <p:spPr>
            <a:xfrm>
              <a:off x="2926060" y="1052736"/>
              <a:ext cx="108000" cy="108000"/>
            </a:xfrm>
            <a:prstGeom prst="ellipse">
              <a:avLst/>
            </a:prstGeom>
            <a:solidFill>
              <a:srgbClr val="6EC9F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55" name="Google Shape;155;p20"/>
            <p:cNvSpPr/>
            <p:nvPr/>
          </p:nvSpPr>
          <p:spPr>
            <a:xfrm>
              <a:off x="3094779" y="1048069"/>
              <a:ext cx="108000" cy="1080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56" name="Google Shape;156;p20"/>
            <p:cNvSpPr/>
            <p:nvPr/>
          </p:nvSpPr>
          <p:spPr>
            <a:xfrm>
              <a:off x="3263498" y="1048069"/>
              <a:ext cx="108000" cy="1080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57" name="Google Shape;157;p20"/>
            <p:cNvSpPr/>
            <p:nvPr/>
          </p:nvSpPr>
          <p:spPr>
            <a:xfrm>
              <a:off x="3432217" y="1048069"/>
              <a:ext cx="108000" cy="1080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grpSp>
        <p:nvGrpSpPr>
          <p:cNvPr id="158" name="Google Shape;158;p20"/>
          <p:cNvGrpSpPr/>
          <p:nvPr/>
        </p:nvGrpSpPr>
        <p:grpSpPr>
          <a:xfrm>
            <a:off x="5180635" y="4727674"/>
            <a:ext cx="3766991" cy="27000"/>
            <a:chOff x="6905714" y="6303565"/>
            <a:chExt cx="5021346" cy="36000"/>
          </a:xfrm>
        </p:grpSpPr>
        <p:sp>
          <p:nvSpPr>
            <p:cNvPr id="159" name="Google Shape;159;p20"/>
            <p:cNvSpPr/>
            <p:nvPr/>
          </p:nvSpPr>
          <p:spPr>
            <a:xfrm>
              <a:off x="6905714" y="6303565"/>
              <a:ext cx="1800000" cy="36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60" name="Google Shape;160;p20"/>
            <p:cNvSpPr/>
            <p:nvPr/>
          </p:nvSpPr>
          <p:spPr>
            <a:xfrm>
              <a:off x="8705714" y="6303565"/>
              <a:ext cx="1080000" cy="360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61" name="Google Shape;161;p20"/>
            <p:cNvSpPr/>
            <p:nvPr/>
          </p:nvSpPr>
          <p:spPr>
            <a:xfrm>
              <a:off x="9767060" y="6303565"/>
              <a:ext cx="2160000" cy="36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
        <p:nvSpPr>
          <p:cNvPr id="162" name="Google Shape;162;p20"/>
          <p:cNvSpPr/>
          <p:nvPr/>
        </p:nvSpPr>
        <p:spPr>
          <a:xfrm rot="1799612">
            <a:off x="2384140" y="-1152246"/>
            <a:ext cx="1877579" cy="1877335"/>
          </a:xfrm>
          <a:prstGeom prst="ellipse">
            <a:avLst/>
          </a:prstGeom>
          <a:solidFill>
            <a:srgbClr val="9EDBFC">
              <a:alpha val="8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7 - left content 2">
  <p:cSld name="07 - left content 2">
    <p:spTree>
      <p:nvGrpSpPr>
        <p:cNvPr id="1" name="Shape 163"/>
        <p:cNvGrpSpPr/>
        <p:nvPr/>
      </p:nvGrpSpPr>
      <p:grpSpPr>
        <a:xfrm>
          <a:off x="0" y="0"/>
          <a:ext cx="0" cy="0"/>
          <a:chOff x="0" y="0"/>
          <a:chExt cx="0" cy="0"/>
        </a:xfrm>
      </p:grpSpPr>
      <p:sp>
        <p:nvSpPr>
          <p:cNvPr id="164" name="Google Shape;164;p21"/>
          <p:cNvSpPr txBox="1">
            <a:spLocks noGrp="1"/>
          </p:cNvSpPr>
          <p:nvPr>
            <p:ph type="body" idx="1"/>
          </p:nvPr>
        </p:nvSpPr>
        <p:spPr>
          <a:xfrm>
            <a:off x="204307" y="1026460"/>
            <a:ext cx="4598061" cy="3582529"/>
          </a:xfrm>
          <a:prstGeom prst="rect">
            <a:avLst/>
          </a:prstGeom>
          <a:noFill/>
          <a:ln>
            <a:noFill/>
          </a:ln>
        </p:spPr>
        <p:txBody>
          <a:bodyPr spcFirstLastPara="1" wrap="square" lIns="68575" tIns="34275" rIns="68575" bIns="34275" anchor="t" anchorCtr="0">
            <a:normAutofit/>
          </a:bodyPr>
          <a:lstStyle>
            <a:lvl1pPr marL="457200" lvl="0" indent="-304800" algn="l">
              <a:lnSpc>
                <a:spcPct val="90000"/>
              </a:lnSpc>
              <a:spcBef>
                <a:spcPts val="800"/>
              </a:spcBef>
              <a:spcAft>
                <a:spcPts val="0"/>
              </a:spcAft>
              <a:buClr>
                <a:schemeClr val="dk1"/>
              </a:buClr>
              <a:buSzPts val="1200"/>
              <a:buChar char="•"/>
              <a:defRPr sz="1200"/>
            </a:lvl1pPr>
            <a:lvl2pPr marL="914400" lvl="1" indent="-304800" algn="l">
              <a:lnSpc>
                <a:spcPct val="90000"/>
              </a:lnSpc>
              <a:spcBef>
                <a:spcPts val="400"/>
              </a:spcBef>
              <a:spcAft>
                <a:spcPts val="0"/>
              </a:spcAft>
              <a:buClr>
                <a:schemeClr val="dk1"/>
              </a:buClr>
              <a:buSzPts val="1200"/>
              <a:buChar char="•"/>
              <a:defRPr sz="1200"/>
            </a:lvl2pPr>
            <a:lvl3pPr marL="1371600" lvl="2" indent="-304800" algn="l">
              <a:lnSpc>
                <a:spcPct val="90000"/>
              </a:lnSpc>
              <a:spcBef>
                <a:spcPts val="400"/>
              </a:spcBef>
              <a:spcAft>
                <a:spcPts val="0"/>
              </a:spcAft>
              <a:buClr>
                <a:schemeClr val="dk1"/>
              </a:buClr>
              <a:buSzPts val="1200"/>
              <a:buChar char="•"/>
              <a:defRPr sz="1200"/>
            </a:lvl3pPr>
            <a:lvl4pPr marL="1828800" lvl="3" indent="-304800" algn="l">
              <a:lnSpc>
                <a:spcPct val="90000"/>
              </a:lnSpc>
              <a:spcBef>
                <a:spcPts val="400"/>
              </a:spcBef>
              <a:spcAft>
                <a:spcPts val="0"/>
              </a:spcAft>
              <a:buClr>
                <a:schemeClr val="dk1"/>
              </a:buClr>
              <a:buSzPts val="1200"/>
              <a:buChar char="•"/>
              <a:defRPr sz="1200"/>
            </a:lvl4pPr>
            <a:lvl5pPr marL="2286000" lvl="4" indent="-304800" algn="l">
              <a:lnSpc>
                <a:spcPct val="90000"/>
              </a:lnSpc>
              <a:spcBef>
                <a:spcPts val="400"/>
              </a:spcBef>
              <a:spcAft>
                <a:spcPts val="0"/>
              </a:spcAft>
              <a:buClr>
                <a:schemeClr val="dk1"/>
              </a:buClr>
              <a:buSzPts val="12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5" name="Google Shape;165;p21"/>
          <p:cNvSpPr txBox="1">
            <a:spLocks noGrp="1"/>
          </p:cNvSpPr>
          <p:nvPr>
            <p:ph type="title"/>
          </p:nvPr>
        </p:nvSpPr>
        <p:spPr>
          <a:xfrm>
            <a:off x="204307" y="151608"/>
            <a:ext cx="4598061" cy="437276"/>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Clr>
                <a:schemeClr val="dk1"/>
              </a:buClr>
              <a:buSzPts val="2100"/>
              <a:buFont typeface="Arial Black"/>
              <a:buNone/>
              <a:defRPr sz="2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6" name="Google Shape;166;p21"/>
          <p:cNvSpPr txBox="1">
            <a:spLocks noGrp="1"/>
          </p:cNvSpPr>
          <p:nvPr>
            <p:ph type="ftr" idx="11"/>
          </p:nvPr>
        </p:nvSpPr>
        <p:spPr>
          <a:xfrm>
            <a:off x="3124200" y="4836188"/>
            <a:ext cx="28956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7" name="Google Shape;167;p21"/>
          <p:cNvSpPr txBox="1">
            <a:spLocks noGrp="1"/>
          </p:cNvSpPr>
          <p:nvPr>
            <p:ph type="sldNum" idx="12"/>
          </p:nvPr>
        </p:nvSpPr>
        <p:spPr>
          <a:xfrm>
            <a:off x="228600" y="4836188"/>
            <a:ext cx="2133600" cy="273844"/>
          </a:xfrm>
          <a:prstGeom prst="rect">
            <a:avLst/>
          </a:prstGeom>
          <a:noFill/>
          <a:ln>
            <a:noFill/>
          </a:ln>
        </p:spPr>
        <p:txBody>
          <a:bodyPr spcFirstLastPara="1" wrap="square" lIns="68575" tIns="34275" rIns="68575" bIns="34275" anchor="ctr" anchorCtr="0">
            <a:noAutofit/>
          </a:bodyPr>
          <a:lstStyle>
            <a:lvl1pPr marL="0" marR="0" lvl="0" indent="0" algn="l">
              <a:spcBef>
                <a:spcPts val="0"/>
              </a:spcBef>
              <a:buNone/>
              <a:defRPr sz="900">
                <a:solidFill>
                  <a:srgbClr val="888888"/>
                </a:solidFill>
                <a:latin typeface="Quattrocento Sans"/>
                <a:ea typeface="Quattrocento Sans"/>
                <a:cs typeface="Quattrocento Sans"/>
                <a:sym typeface="Quattrocento Sans"/>
              </a:defRPr>
            </a:lvl1pPr>
            <a:lvl2pPr marL="0" marR="0" lvl="1" indent="0" algn="l">
              <a:spcBef>
                <a:spcPts val="0"/>
              </a:spcBef>
              <a:buNone/>
              <a:defRPr sz="900">
                <a:solidFill>
                  <a:srgbClr val="888888"/>
                </a:solidFill>
                <a:latin typeface="Quattrocento Sans"/>
                <a:ea typeface="Quattrocento Sans"/>
                <a:cs typeface="Quattrocento Sans"/>
                <a:sym typeface="Quattrocento Sans"/>
              </a:defRPr>
            </a:lvl2pPr>
            <a:lvl3pPr marL="0" marR="0" lvl="2" indent="0" algn="l">
              <a:spcBef>
                <a:spcPts val="0"/>
              </a:spcBef>
              <a:buNone/>
              <a:defRPr sz="900">
                <a:solidFill>
                  <a:srgbClr val="888888"/>
                </a:solidFill>
                <a:latin typeface="Quattrocento Sans"/>
                <a:ea typeface="Quattrocento Sans"/>
                <a:cs typeface="Quattrocento Sans"/>
                <a:sym typeface="Quattrocento Sans"/>
              </a:defRPr>
            </a:lvl3pPr>
            <a:lvl4pPr marL="0" marR="0" lvl="3" indent="0" algn="l">
              <a:spcBef>
                <a:spcPts val="0"/>
              </a:spcBef>
              <a:buNone/>
              <a:defRPr sz="900">
                <a:solidFill>
                  <a:srgbClr val="888888"/>
                </a:solidFill>
                <a:latin typeface="Quattrocento Sans"/>
                <a:ea typeface="Quattrocento Sans"/>
                <a:cs typeface="Quattrocento Sans"/>
                <a:sym typeface="Quattrocento Sans"/>
              </a:defRPr>
            </a:lvl4pPr>
            <a:lvl5pPr marL="0" marR="0" lvl="4" indent="0" algn="l">
              <a:spcBef>
                <a:spcPts val="0"/>
              </a:spcBef>
              <a:buNone/>
              <a:defRPr sz="900">
                <a:solidFill>
                  <a:srgbClr val="888888"/>
                </a:solidFill>
                <a:latin typeface="Quattrocento Sans"/>
                <a:ea typeface="Quattrocento Sans"/>
                <a:cs typeface="Quattrocento Sans"/>
                <a:sym typeface="Quattrocento Sans"/>
              </a:defRPr>
            </a:lvl5pPr>
            <a:lvl6pPr marL="0" marR="0" lvl="5" indent="0" algn="l">
              <a:spcBef>
                <a:spcPts val="0"/>
              </a:spcBef>
              <a:buNone/>
              <a:defRPr sz="900">
                <a:solidFill>
                  <a:srgbClr val="888888"/>
                </a:solidFill>
                <a:latin typeface="Quattrocento Sans"/>
                <a:ea typeface="Quattrocento Sans"/>
                <a:cs typeface="Quattrocento Sans"/>
                <a:sym typeface="Quattrocento Sans"/>
              </a:defRPr>
            </a:lvl6pPr>
            <a:lvl7pPr marL="0" marR="0" lvl="6" indent="0" algn="l">
              <a:spcBef>
                <a:spcPts val="0"/>
              </a:spcBef>
              <a:buNone/>
              <a:defRPr sz="900">
                <a:solidFill>
                  <a:srgbClr val="888888"/>
                </a:solidFill>
                <a:latin typeface="Quattrocento Sans"/>
                <a:ea typeface="Quattrocento Sans"/>
                <a:cs typeface="Quattrocento Sans"/>
                <a:sym typeface="Quattrocento Sans"/>
              </a:defRPr>
            </a:lvl7pPr>
            <a:lvl8pPr marL="0" marR="0" lvl="7" indent="0" algn="l">
              <a:spcBef>
                <a:spcPts val="0"/>
              </a:spcBef>
              <a:buNone/>
              <a:defRPr sz="900">
                <a:solidFill>
                  <a:srgbClr val="888888"/>
                </a:solidFill>
                <a:latin typeface="Quattrocento Sans"/>
                <a:ea typeface="Quattrocento Sans"/>
                <a:cs typeface="Quattrocento Sans"/>
                <a:sym typeface="Quattrocento Sans"/>
              </a:defRPr>
            </a:lvl8pPr>
            <a:lvl9pPr marL="0" marR="0" lvl="8" indent="0" algn="l">
              <a:spcBef>
                <a:spcPts val="0"/>
              </a:spcBef>
              <a:buNone/>
              <a:defRPr sz="900">
                <a:solidFill>
                  <a:srgbClr val="888888"/>
                </a:solidFill>
                <a:latin typeface="Quattrocento Sans"/>
                <a:ea typeface="Quattrocento Sans"/>
                <a:cs typeface="Quattrocento Sans"/>
                <a:sym typeface="Quattrocento Sans"/>
              </a:defRPr>
            </a:lvl9pPr>
          </a:lstStyle>
          <a:p>
            <a:pPr marL="0" lvl="0" indent="0" algn="l" rtl="0">
              <a:spcBef>
                <a:spcPts val="0"/>
              </a:spcBef>
              <a:spcAft>
                <a:spcPts val="0"/>
              </a:spcAft>
              <a:buNone/>
            </a:pPr>
            <a:fld id="{00000000-1234-1234-1234-123412341234}" type="slidenum">
              <a:rPr lang="ar"/>
              <a:t>‹#›</a:t>
            </a:fld>
            <a:endParaRPr/>
          </a:p>
        </p:txBody>
      </p:sp>
      <p:sp>
        <p:nvSpPr>
          <p:cNvPr id="168" name="Google Shape;168;p21"/>
          <p:cNvSpPr>
            <a:spLocks noGrp="1"/>
          </p:cNvSpPr>
          <p:nvPr>
            <p:ph type="pic" idx="2"/>
          </p:nvPr>
        </p:nvSpPr>
        <p:spPr>
          <a:xfrm>
            <a:off x="7840389" y="4836188"/>
            <a:ext cx="1107236" cy="273844"/>
          </a:xfrm>
          <a:prstGeom prst="rect">
            <a:avLst/>
          </a:prstGeom>
          <a:noFill/>
          <a:ln>
            <a:noFill/>
          </a:ln>
        </p:spPr>
      </p:sp>
      <p:grpSp>
        <p:nvGrpSpPr>
          <p:cNvPr id="169" name="Google Shape;169;p21"/>
          <p:cNvGrpSpPr/>
          <p:nvPr/>
        </p:nvGrpSpPr>
        <p:grpSpPr>
          <a:xfrm>
            <a:off x="2272968" y="700791"/>
            <a:ext cx="460738" cy="84500"/>
            <a:chOff x="2926060" y="1048069"/>
            <a:chExt cx="614157" cy="112667"/>
          </a:xfrm>
        </p:grpSpPr>
        <p:sp>
          <p:nvSpPr>
            <p:cNvPr id="170" name="Google Shape;170;p21"/>
            <p:cNvSpPr/>
            <p:nvPr/>
          </p:nvSpPr>
          <p:spPr>
            <a:xfrm>
              <a:off x="2926060" y="1052736"/>
              <a:ext cx="108000" cy="108000"/>
            </a:xfrm>
            <a:prstGeom prst="ellipse">
              <a:avLst/>
            </a:prstGeom>
            <a:solidFill>
              <a:srgbClr val="6EC9F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71" name="Google Shape;171;p21"/>
            <p:cNvSpPr/>
            <p:nvPr/>
          </p:nvSpPr>
          <p:spPr>
            <a:xfrm>
              <a:off x="3094779" y="1048069"/>
              <a:ext cx="108000" cy="1080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72" name="Google Shape;172;p21"/>
            <p:cNvSpPr/>
            <p:nvPr/>
          </p:nvSpPr>
          <p:spPr>
            <a:xfrm>
              <a:off x="3263498" y="1048069"/>
              <a:ext cx="108000" cy="1080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73" name="Google Shape;173;p21"/>
            <p:cNvSpPr/>
            <p:nvPr/>
          </p:nvSpPr>
          <p:spPr>
            <a:xfrm>
              <a:off x="3432217" y="1048069"/>
              <a:ext cx="108000" cy="1080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
        <p:nvSpPr>
          <p:cNvPr id="174" name="Google Shape;174;p21"/>
          <p:cNvSpPr/>
          <p:nvPr/>
        </p:nvSpPr>
        <p:spPr>
          <a:xfrm>
            <a:off x="204307" y="4731990"/>
            <a:ext cx="3780985" cy="27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75" name="Google Shape;175;p21"/>
          <p:cNvSpPr/>
          <p:nvPr/>
        </p:nvSpPr>
        <p:spPr>
          <a:xfrm rot="1799612">
            <a:off x="4955736" y="855235"/>
            <a:ext cx="1419069" cy="1418884"/>
          </a:xfrm>
          <a:prstGeom prst="ellipse">
            <a:avLst/>
          </a:prstGeom>
          <a:solidFill>
            <a:srgbClr val="6EC9FB">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76" name="Google Shape;176;p21"/>
          <p:cNvSpPr/>
          <p:nvPr/>
        </p:nvSpPr>
        <p:spPr>
          <a:xfrm rot="1799612">
            <a:off x="5303315" y="1010509"/>
            <a:ext cx="413350" cy="413296"/>
          </a:xfrm>
          <a:prstGeom prst="ellipse">
            <a:avLst/>
          </a:pr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77" name="Google Shape;177;p21"/>
          <p:cNvSpPr/>
          <p:nvPr/>
        </p:nvSpPr>
        <p:spPr>
          <a:xfrm rot="-9000388" flipH="1">
            <a:off x="4973354" y="1042670"/>
            <a:ext cx="177440" cy="177417"/>
          </a:xfrm>
          <a:prstGeom prst="ellipse">
            <a:avLst/>
          </a:pr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78" name="Google Shape;178;p21"/>
          <p:cNvSpPr/>
          <p:nvPr/>
        </p:nvSpPr>
        <p:spPr>
          <a:xfrm rot="-9000388" flipH="1">
            <a:off x="5776955" y="814910"/>
            <a:ext cx="119985" cy="119970"/>
          </a:xfrm>
          <a:prstGeom prst="ellipse">
            <a:avLst/>
          </a:pr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8 - right content 2">
  <p:cSld name="08 - right content 2">
    <p:spTree>
      <p:nvGrpSpPr>
        <p:cNvPr id="1" name="Shape 179"/>
        <p:cNvGrpSpPr/>
        <p:nvPr/>
      </p:nvGrpSpPr>
      <p:grpSpPr>
        <a:xfrm>
          <a:off x="0" y="0"/>
          <a:ext cx="0" cy="0"/>
          <a:chOff x="0" y="0"/>
          <a:chExt cx="0" cy="0"/>
        </a:xfrm>
      </p:grpSpPr>
      <p:sp>
        <p:nvSpPr>
          <p:cNvPr id="180" name="Google Shape;180;p22"/>
          <p:cNvSpPr txBox="1">
            <a:spLocks noGrp="1"/>
          </p:cNvSpPr>
          <p:nvPr>
            <p:ph type="body" idx="1"/>
          </p:nvPr>
        </p:nvSpPr>
        <p:spPr>
          <a:xfrm>
            <a:off x="5261656" y="1026460"/>
            <a:ext cx="3681786" cy="3582529"/>
          </a:xfrm>
          <a:prstGeom prst="rect">
            <a:avLst/>
          </a:prstGeom>
          <a:noFill/>
          <a:ln>
            <a:noFill/>
          </a:ln>
        </p:spPr>
        <p:txBody>
          <a:bodyPr spcFirstLastPara="1" wrap="square" lIns="68575" tIns="34275" rIns="68575" bIns="34275" anchor="t" anchorCtr="0">
            <a:normAutofit/>
          </a:bodyPr>
          <a:lstStyle>
            <a:lvl1pPr marL="457200" lvl="0" indent="-304800" algn="l">
              <a:lnSpc>
                <a:spcPct val="90000"/>
              </a:lnSpc>
              <a:spcBef>
                <a:spcPts val="800"/>
              </a:spcBef>
              <a:spcAft>
                <a:spcPts val="0"/>
              </a:spcAft>
              <a:buClr>
                <a:schemeClr val="dk1"/>
              </a:buClr>
              <a:buSzPts val="1200"/>
              <a:buChar char="•"/>
              <a:defRPr sz="1200"/>
            </a:lvl1pPr>
            <a:lvl2pPr marL="914400" lvl="1" indent="-304800" algn="l">
              <a:lnSpc>
                <a:spcPct val="90000"/>
              </a:lnSpc>
              <a:spcBef>
                <a:spcPts val="400"/>
              </a:spcBef>
              <a:spcAft>
                <a:spcPts val="0"/>
              </a:spcAft>
              <a:buClr>
                <a:schemeClr val="dk1"/>
              </a:buClr>
              <a:buSzPts val="1200"/>
              <a:buChar char="•"/>
              <a:defRPr sz="1200"/>
            </a:lvl2pPr>
            <a:lvl3pPr marL="1371600" lvl="2" indent="-304800" algn="l">
              <a:lnSpc>
                <a:spcPct val="90000"/>
              </a:lnSpc>
              <a:spcBef>
                <a:spcPts val="400"/>
              </a:spcBef>
              <a:spcAft>
                <a:spcPts val="0"/>
              </a:spcAft>
              <a:buClr>
                <a:schemeClr val="dk1"/>
              </a:buClr>
              <a:buSzPts val="1200"/>
              <a:buChar char="•"/>
              <a:defRPr sz="1200"/>
            </a:lvl3pPr>
            <a:lvl4pPr marL="1828800" lvl="3" indent="-304800" algn="l">
              <a:lnSpc>
                <a:spcPct val="90000"/>
              </a:lnSpc>
              <a:spcBef>
                <a:spcPts val="400"/>
              </a:spcBef>
              <a:spcAft>
                <a:spcPts val="0"/>
              </a:spcAft>
              <a:buClr>
                <a:schemeClr val="dk1"/>
              </a:buClr>
              <a:buSzPts val="1200"/>
              <a:buChar char="•"/>
              <a:defRPr sz="1200"/>
            </a:lvl4pPr>
            <a:lvl5pPr marL="2286000" lvl="4" indent="-304800" algn="l">
              <a:lnSpc>
                <a:spcPct val="90000"/>
              </a:lnSpc>
              <a:spcBef>
                <a:spcPts val="400"/>
              </a:spcBef>
              <a:spcAft>
                <a:spcPts val="0"/>
              </a:spcAft>
              <a:buClr>
                <a:schemeClr val="dk1"/>
              </a:buClr>
              <a:buSzPts val="1200"/>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1" name="Google Shape;181;p22"/>
          <p:cNvSpPr txBox="1">
            <a:spLocks noGrp="1"/>
          </p:cNvSpPr>
          <p:nvPr>
            <p:ph type="title"/>
          </p:nvPr>
        </p:nvSpPr>
        <p:spPr>
          <a:xfrm>
            <a:off x="5261656" y="151608"/>
            <a:ext cx="3681786" cy="437276"/>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Clr>
                <a:schemeClr val="dk1"/>
              </a:buClr>
              <a:buSzPts val="2100"/>
              <a:buFont typeface="Arial Black"/>
              <a:buNone/>
              <a:defRPr sz="2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82" name="Google Shape;182;p22"/>
          <p:cNvSpPr txBox="1">
            <a:spLocks noGrp="1"/>
          </p:cNvSpPr>
          <p:nvPr>
            <p:ph type="ftr" idx="11"/>
          </p:nvPr>
        </p:nvSpPr>
        <p:spPr>
          <a:xfrm>
            <a:off x="3124200" y="4836188"/>
            <a:ext cx="28956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3" name="Google Shape;183;p22"/>
          <p:cNvSpPr txBox="1">
            <a:spLocks noGrp="1"/>
          </p:cNvSpPr>
          <p:nvPr>
            <p:ph type="sldNum" idx="12"/>
          </p:nvPr>
        </p:nvSpPr>
        <p:spPr>
          <a:xfrm>
            <a:off x="228600" y="4836188"/>
            <a:ext cx="2133600" cy="273844"/>
          </a:xfrm>
          <a:prstGeom prst="rect">
            <a:avLst/>
          </a:prstGeom>
          <a:noFill/>
          <a:ln>
            <a:noFill/>
          </a:ln>
        </p:spPr>
        <p:txBody>
          <a:bodyPr spcFirstLastPara="1" wrap="square" lIns="68575" tIns="34275" rIns="68575" bIns="34275" anchor="ctr" anchorCtr="0">
            <a:noAutofit/>
          </a:bodyPr>
          <a:lstStyle>
            <a:lvl1pPr marL="0" marR="0" lvl="0" indent="0" algn="l">
              <a:spcBef>
                <a:spcPts val="0"/>
              </a:spcBef>
              <a:buNone/>
              <a:defRPr sz="900">
                <a:solidFill>
                  <a:srgbClr val="888888"/>
                </a:solidFill>
                <a:latin typeface="Quattrocento Sans"/>
                <a:ea typeface="Quattrocento Sans"/>
                <a:cs typeface="Quattrocento Sans"/>
                <a:sym typeface="Quattrocento Sans"/>
              </a:defRPr>
            </a:lvl1pPr>
            <a:lvl2pPr marL="0" marR="0" lvl="1" indent="0" algn="l">
              <a:spcBef>
                <a:spcPts val="0"/>
              </a:spcBef>
              <a:buNone/>
              <a:defRPr sz="900">
                <a:solidFill>
                  <a:srgbClr val="888888"/>
                </a:solidFill>
                <a:latin typeface="Quattrocento Sans"/>
                <a:ea typeface="Quattrocento Sans"/>
                <a:cs typeface="Quattrocento Sans"/>
                <a:sym typeface="Quattrocento Sans"/>
              </a:defRPr>
            </a:lvl2pPr>
            <a:lvl3pPr marL="0" marR="0" lvl="2" indent="0" algn="l">
              <a:spcBef>
                <a:spcPts val="0"/>
              </a:spcBef>
              <a:buNone/>
              <a:defRPr sz="900">
                <a:solidFill>
                  <a:srgbClr val="888888"/>
                </a:solidFill>
                <a:latin typeface="Quattrocento Sans"/>
                <a:ea typeface="Quattrocento Sans"/>
                <a:cs typeface="Quattrocento Sans"/>
                <a:sym typeface="Quattrocento Sans"/>
              </a:defRPr>
            </a:lvl3pPr>
            <a:lvl4pPr marL="0" marR="0" lvl="3" indent="0" algn="l">
              <a:spcBef>
                <a:spcPts val="0"/>
              </a:spcBef>
              <a:buNone/>
              <a:defRPr sz="900">
                <a:solidFill>
                  <a:srgbClr val="888888"/>
                </a:solidFill>
                <a:latin typeface="Quattrocento Sans"/>
                <a:ea typeface="Quattrocento Sans"/>
                <a:cs typeface="Quattrocento Sans"/>
                <a:sym typeface="Quattrocento Sans"/>
              </a:defRPr>
            </a:lvl4pPr>
            <a:lvl5pPr marL="0" marR="0" lvl="4" indent="0" algn="l">
              <a:spcBef>
                <a:spcPts val="0"/>
              </a:spcBef>
              <a:buNone/>
              <a:defRPr sz="900">
                <a:solidFill>
                  <a:srgbClr val="888888"/>
                </a:solidFill>
                <a:latin typeface="Quattrocento Sans"/>
                <a:ea typeface="Quattrocento Sans"/>
                <a:cs typeface="Quattrocento Sans"/>
                <a:sym typeface="Quattrocento Sans"/>
              </a:defRPr>
            </a:lvl5pPr>
            <a:lvl6pPr marL="0" marR="0" lvl="5" indent="0" algn="l">
              <a:spcBef>
                <a:spcPts val="0"/>
              </a:spcBef>
              <a:buNone/>
              <a:defRPr sz="900">
                <a:solidFill>
                  <a:srgbClr val="888888"/>
                </a:solidFill>
                <a:latin typeface="Quattrocento Sans"/>
                <a:ea typeface="Quattrocento Sans"/>
                <a:cs typeface="Quattrocento Sans"/>
                <a:sym typeface="Quattrocento Sans"/>
              </a:defRPr>
            </a:lvl6pPr>
            <a:lvl7pPr marL="0" marR="0" lvl="6" indent="0" algn="l">
              <a:spcBef>
                <a:spcPts val="0"/>
              </a:spcBef>
              <a:buNone/>
              <a:defRPr sz="900">
                <a:solidFill>
                  <a:srgbClr val="888888"/>
                </a:solidFill>
                <a:latin typeface="Quattrocento Sans"/>
                <a:ea typeface="Quattrocento Sans"/>
                <a:cs typeface="Quattrocento Sans"/>
                <a:sym typeface="Quattrocento Sans"/>
              </a:defRPr>
            </a:lvl7pPr>
            <a:lvl8pPr marL="0" marR="0" lvl="7" indent="0" algn="l">
              <a:spcBef>
                <a:spcPts val="0"/>
              </a:spcBef>
              <a:buNone/>
              <a:defRPr sz="900">
                <a:solidFill>
                  <a:srgbClr val="888888"/>
                </a:solidFill>
                <a:latin typeface="Quattrocento Sans"/>
                <a:ea typeface="Quattrocento Sans"/>
                <a:cs typeface="Quattrocento Sans"/>
                <a:sym typeface="Quattrocento Sans"/>
              </a:defRPr>
            </a:lvl8pPr>
            <a:lvl9pPr marL="0" marR="0" lvl="8" indent="0" algn="l">
              <a:spcBef>
                <a:spcPts val="0"/>
              </a:spcBef>
              <a:buNone/>
              <a:defRPr sz="900">
                <a:solidFill>
                  <a:srgbClr val="888888"/>
                </a:solidFill>
                <a:latin typeface="Quattrocento Sans"/>
                <a:ea typeface="Quattrocento Sans"/>
                <a:cs typeface="Quattrocento Sans"/>
                <a:sym typeface="Quattrocento Sans"/>
              </a:defRPr>
            </a:lvl9pPr>
          </a:lstStyle>
          <a:p>
            <a:pPr marL="0" lvl="0" indent="0" algn="l" rtl="0">
              <a:spcBef>
                <a:spcPts val="0"/>
              </a:spcBef>
              <a:spcAft>
                <a:spcPts val="0"/>
              </a:spcAft>
              <a:buNone/>
            </a:pPr>
            <a:fld id="{00000000-1234-1234-1234-123412341234}" type="slidenum">
              <a:rPr lang="ar"/>
              <a:t>‹#›</a:t>
            </a:fld>
            <a:endParaRPr/>
          </a:p>
        </p:txBody>
      </p:sp>
      <p:sp>
        <p:nvSpPr>
          <p:cNvPr id="184" name="Google Shape;184;p22"/>
          <p:cNvSpPr>
            <a:spLocks noGrp="1"/>
          </p:cNvSpPr>
          <p:nvPr>
            <p:ph type="pic" idx="2"/>
          </p:nvPr>
        </p:nvSpPr>
        <p:spPr>
          <a:xfrm>
            <a:off x="7840389" y="4836188"/>
            <a:ext cx="1107236" cy="273844"/>
          </a:xfrm>
          <a:prstGeom prst="rect">
            <a:avLst/>
          </a:prstGeom>
          <a:noFill/>
          <a:ln>
            <a:noFill/>
          </a:ln>
        </p:spPr>
      </p:sp>
      <p:grpSp>
        <p:nvGrpSpPr>
          <p:cNvPr id="185" name="Google Shape;185;p22"/>
          <p:cNvGrpSpPr/>
          <p:nvPr/>
        </p:nvGrpSpPr>
        <p:grpSpPr>
          <a:xfrm>
            <a:off x="6872179" y="700791"/>
            <a:ext cx="460738" cy="84500"/>
            <a:chOff x="2926060" y="1048069"/>
            <a:chExt cx="614157" cy="112667"/>
          </a:xfrm>
        </p:grpSpPr>
        <p:sp>
          <p:nvSpPr>
            <p:cNvPr id="186" name="Google Shape;186;p22"/>
            <p:cNvSpPr/>
            <p:nvPr/>
          </p:nvSpPr>
          <p:spPr>
            <a:xfrm>
              <a:off x="2926060" y="1052736"/>
              <a:ext cx="108000" cy="108000"/>
            </a:xfrm>
            <a:prstGeom prst="ellipse">
              <a:avLst/>
            </a:prstGeom>
            <a:solidFill>
              <a:srgbClr val="6EC9F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87" name="Google Shape;187;p22"/>
            <p:cNvSpPr/>
            <p:nvPr/>
          </p:nvSpPr>
          <p:spPr>
            <a:xfrm>
              <a:off x="3094779" y="1048069"/>
              <a:ext cx="108000" cy="1080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88" name="Google Shape;188;p22"/>
            <p:cNvSpPr/>
            <p:nvPr/>
          </p:nvSpPr>
          <p:spPr>
            <a:xfrm>
              <a:off x="3263498" y="1048069"/>
              <a:ext cx="108000" cy="1080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89" name="Google Shape;189;p22"/>
            <p:cNvSpPr/>
            <p:nvPr/>
          </p:nvSpPr>
          <p:spPr>
            <a:xfrm>
              <a:off x="3432217" y="1048069"/>
              <a:ext cx="108000" cy="1080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grpSp>
        <p:nvGrpSpPr>
          <p:cNvPr id="190" name="Google Shape;190;p22"/>
          <p:cNvGrpSpPr/>
          <p:nvPr/>
        </p:nvGrpSpPr>
        <p:grpSpPr>
          <a:xfrm>
            <a:off x="5180635" y="4727674"/>
            <a:ext cx="3766991" cy="27000"/>
            <a:chOff x="6905714" y="6303565"/>
            <a:chExt cx="5021346" cy="36000"/>
          </a:xfrm>
        </p:grpSpPr>
        <p:sp>
          <p:nvSpPr>
            <p:cNvPr id="191" name="Google Shape;191;p22"/>
            <p:cNvSpPr/>
            <p:nvPr/>
          </p:nvSpPr>
          <p:spPr>
            <a:xfrm>
              <a:off x="6905714" y="6303565"/>
              <a:ext cx="1800000" cy="36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92" name="Google Shape;192;p22"/>
            <p:cNvSpPr/>
            <p:nvPr/>
          </p:nvSpPr>
          <p:spPr>
            <a:xfrm>
              <a:off x="8705714" y="6303565"/>
              <a:ext cx="1080000" cy="360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93" name="Google Shape;193;p22"/>
            <p:cNvSpPr/>
            <p:nvPr/>
          </p:nvSpPr>
          <p:spPr>
            <a:xfrm>
              <a:off x="9767060" y="6303565"/>
              <a:ext cx="2160000" cy="36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94"/>
        <p:cNvGrpSpPr/>
        <p:nvPr/>
      </p:nvGrpSpPr>
      <p:grpSpPr>
        <a:xfrm>
          <a:off x="0" y="0"/>
          <a:ext cx="0" cy="0"/>
          <a:chOff x="0" y="0"/>
          <a:chExt cx="0" cy="0"/>
        </a:xfrm>
      </p:grpSpPr>
      <p:sp>
        <p:nvSpPr>
          <p:cNvPr id="195" name="Google Shape;195;p23"/>
          <p:cNvSpPr txBox="1">
            <a:spLocks noGrp="1"/>
          </p:cNvSpPr>
          <p:nvPr>
            <p:ph type="title"/>
          </p:nvPr>
        </p:nvSpPr>
        <p:spPr>
          <a:xfrm>
            <a:off x="204307" y="151608"/>
            <a:ext cx="8743318" cy="437276"/>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Clr>
                <a:schemeClr val="dk1"/>
              </a:buClr>
              <a:buSzPts val="2100"/>
              <a:buFont typeface="Arial Black"/>
              <a:buNone/>
              <a:defRPr sz="2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6" name="Google Shape;196;p23"/>
          <p:cNvSpPr txBox="1">
            <a:spLocks noGrp="1"/>
          </p:cNvSpPr>
          <p:nvPr>
            <p:ph type="ftr" idx="11"/>
          </p:nvPr>
        </p:nvSpPr>
        <p:spPr>
          <a:xfrm>
            <a:off x="3124200" y="4836188"/>
            <a:ext cx="28956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7" name="Google Shape;197;p23"/>
          <p:cNvSpPr txBox="1">
            <a:spLocks noGrp="1"/>
          </p:cNvSpPr>
          <p:nvPr>
            <p:ph type="sldNum" idx="12"/>
          </p:nvPr>
        </p:nvSpPr>
        <p:spPr>
          <a:xfrm>
            <a:off x="228600" y="4836188"/>
            <a:ext cx="2133600" cy="273844"/>
          </a:xfrm>
          <a:prstGeom prst="rect">
            <a:avLst/>
          </a:prstGeom>
          <a:noFill/>
          <a:ln>
            <a:noFill/>
          </a:ln>
        </p:spPr>
        <p:txBody>
          <a:bodyPr spcFirstLastPara="1" wrap="square" lIns="68575" tIns="34275" rIns="68575" bIns="34275" anchor="ctr" anchorCtr="0">
            <a:noAutofit/>
          </a:bodyPr>
          <a:lstStyle>
            <a:lvl1pPr marL="0" marR="0" lvl="0" indent="0" algn="l">
              <a:spcBef>
                <a:spcPts val="0"/>
              </a:spcBef>
              <a:buNone/>
              <a:defRPr sz="900">
                <a:solidFill>
                  <a:srgbClr val="888888"/>
                </a:solidFill>
                <a:latin typeface="Quattrocento Sans"/>
                <a:ea typeface="Quattrocento Sans"/>
                <a:cs typeface="Quattrocento Sans"/>
                <a:sym typeface="Quattrocento Sans"/>
              </a:defRPr>
            </a:lvl1pPr>
            <a:lvl2pPr marL="0" marR="0" lvl="1" indent="0" algn="l">
              <a:spcBef>
                <a:spcPts val="0"/>
              </a:spcBef>
              <a:buNone/>
              <a:defRPr sz="900">
                <a:solidFill>
                  <a:srgbClr val="888888"/>
                </a:solidFill>
                <a:latin typeface="Quattrocento Sans"/>
                <a:ea typeface="Quattrocento Sans"/>
                <a:cs typeface="Quattrocento Sans"/>
                <a:sym typeface="Quattrocento Sans"/>
              </a:defRPr>
            </a:lvl2pPr>
            <a:lvl3pPr marL="0" marR="0" lvl="2" indent="0" algn="l">
              <a:spcBef>
                <a:spcPts val="0"/>
              </a:spcBef>
              <a:buNone/>
              <a:defRPr sz="900">
                <a:solidFill>
                  <a:srgbClr val="888888"/>
                </a:solidFill>
                <a:latin typeface="Quattrocento Sans"/>
                <a:ea typeface="Quattrocento Sans"/>
                <a:cs typeface="Quattrocento Sans"/>
                <a:sym typeface="Quattrocento Sans"/>
              </a:defRPr>
            </a:lvl3pPr>
            <a:lvl4pPr marL="0" marR="0" lvl="3" indent="0" algn="l">
              <a:spcBef>
                <a:spcPts val="0"/>
              </a:spcBef>
              <a:buNone/>
              <a:defRPr sz="900">
                <a:solidFill>
                  <a:srgbClr val="888888"/>
                </a:solidFill>
                <a:latin typeface="Quattrocento Sans"/>
                <a:ea typeface="Quattrocento Sans"/>
                <a:cs typeface="Quattrocento Sans"/>
                <a:sym typeface="Quattrocento Sans"/>
              </a:defRPr>
            </a:lvl4pPr>
            <a:lvl5pPr marL="0" marR="0" lvl="4" indent="0" algn="l">
              <a:spcBef>
                <a:spcPts val="0"/>
              </a:spcBef>
              <a:buNone/>
              <a:defRPr sz="900">
                <a:solidFill>
                  <a:srgbClr val="888888"/>
                </a:solidFill>
                <a:latin typeface="Quattrocento Sans"/>
                <a:ea typeface="Quattrocento Sans"/>
                <a:cs typeface="Quattrocento Sans"/>
                <a:sym typeface="Quattrocento Sans"/>
              </a:defRPr>
            </a:lvl5pPr>
            <a:lvl6pPr marL="0" marR="0" lvl="5" indent="0" algn="l">
              <a:spcBef>
                <a:spcPts val="0"/>
              </a:spcBef>
              <a:buNone/>
              <a:defRPr sz="900">
                <a:solidFill>
                  <a:srgbClr val="888888"/>
                </a:solidFill>
                <a:latin typeface="Quattrocento Sans"/>
                <a:ea typeface="Quattrocento Sans"/>
                <a:cs typeface="Quattrocento Sans"/>
                <a:sym typeface="Quattrocento Sans"/>
              </a:defRPr>
            </a:lvl6pPr>
            <a:lvl7pPr marL="0" marR="0" lvl="6" indent="0" algn="l">
              <a:spcBef>
                <a:spcPts val="0"/>
              </a:spcBef>
              <a:buNone/>
              <a:defRPr sz="900">
                <a:solidFill>
                  <a:srgbClr val="888888"/>
                </a:solidFill>
                <a:latin typeface="Quattrocento Sans"/>
                <a:ea typeface="Quattrocento Sans"/>
                <a:cs typeface="Quattrocento Sans"/>
                <a:sym typeface="Quattrocento Sans"/>
              </a:defRPr>
            </a:lvl7pPr>
            <a:lvl8pPr marL="0" marR="0" lvl="7" indent="0" algn="l">
              <a:spcBef>
                <a:spcPts val="0"/>
              </a:spcBef>
              <a:buNone/>
              <a:defRPr sz="900">
                <a:solidFill>
                  <a:srgbClr val="888888"/>
                </a:solidFill>
                <a:latin typeface="Quattrocento Sans"/>
                <a:ea typeface="Quattrocento Sans"/>
                <a:cs typeface="Quattrocento Sans"/>
                <a:sym typeface="Quattrocento Sans"/>
              </a:defRPr>
            </a:lvl8pPr>
            <a:lvl9pPr marL="0" marR="0" lvl="8" indent="0" algn="l">
              <a:spcBef>
                <a:spcPts val="0"/>
              </a:spcBef>
              <a:buNone/>
              <a:defRPr sz="900">
                <a:solidFill>
                  <a:srgbClr val="888888"/>
                </a:solidFill>
                <a:latin typeface="Quattrocento Sans"/>
                <a:ea typeface="Quattrocento Sans"/>
                <a:cs typeface="Quattrocento Sans"/>
                <a:sym typeface="Quattrocento Sans"/>
              </a:defRPr>
            </a:lvl9pPr>
          </a:lstStyle>
          <a:p>
            <a:pPr marL="0" lvl="0" indent="0" algn="l" rtl="0">
              <a:spcBef>
                <a:spcPts val="0"/>
              </a:spcBef>
              <a:spcAft>
                <a:spcPts val="0"/>
              </a:spcAft>
              <a:buNone/>
            </a:pPr>
            <a:fld id="{00000000-1234-1234-1234-123412341234}" type="slidenum">
              <a:rPr lang="ar"/>
              <a:t>‹#›</a:t>
            </a:fld>
            <a:endParaRPr/>
          </a:p>
        </p:txBody>
      </p:sp>
      <p:sp>
        <p:nvSpPr>
          <p:cNvPr id="198" name="Google Shape;198;p23"/>
          <p:cNvSpPr>
            <a:spLocks noGrp="1"/>
          </p:cNvSpPr>
          <p:nvPr>
            <p:ph type="pic" idx="2"/>
          </p:nvPr>
        </p:nvSpPr>
        <p:spPr>
          <a:xfrm>
            <a:off x="7840389" y="4836188"/>
            <a:ext cx="1107236" cy="273844"/>
          </a:xfrm>
          <a:prstGeom prst="rect">
            <a:avLst/>
          </a:prstGeom>
          <a:noFill/>
          <a:ln>
            <a:noFill/>
          </a:ln>
        </p:spPr>
      </p:sp>
      <p:grpSp>
        <p:nvGrpSpPr>
          <p:cNvPr id="199" name="Google Shape;199;p23"/>
          <p:cNvGrpSpPr/>
          <p:nvPr/>
        </p:nvGrpSpPr>
        <p:grpSpPr>
          <a:xfrm>
            <a:off x="4341630" y="700791"/>
            <a:ext cx="460738" cy="84500"/>
            <a:chOff x="2926060" y="1048069"/>
            <a:chExt cx="614157" cy="112667"/>
          </a:xfrm>
        </p:grpSpPr>
        <p:sp>
          <p:nvSpPr>
            <p:cNvPr id="200" name="Google Shape;200;p23"/>
            <p:cNvSpPr/>
            <p:nvPr/>
          </p:nvSpPr>
          <p:spPr>
            <a:xfrm>
              <a:off x="2926060" y="1052736"/>
              <a:ext cx="108000" cy="108000"/>
            </a:xfrm>
            <a:prstGeom prst="ellipse">
              <a:avLst/>
            </a:prstGeom>
            <a:solidFill>
              <a:srgbClr val="6EC9F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01" name="Google Shape;201;p23"/>
            <p:cNvSpPr/>
            <p:nvPr/>
          </p:nvSpPr>
          <p:spPr>
            <a:xfrm>
              <a:off x="3094779" y="1048069"/>
              <a:ext cx="108000" cy="1080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02" name="Google Shape;202;p23"/>
            <p:cNvSpPr/>
            <p:nvPr/>
          </p:nvSpPr>
          <p:spPr>
            <a:xfrm>
              <a:off x="3263498" y="1048069"/>
              <a:ext cx="108000" cy="1080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03" name="Google Shape;203;p23"/>
            <p:cNvSpPr/>
            <p:nvPr/>
          </p:nvSpPr>
          <p:spPr>
            <a:xfrm>
              <a:off x="3432217" y="1048069"/>
              <a:ext cx="108000" cy="1080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grpSp>
        <p:nvGrpSpPr>
          <p:cNvPr id="204" name="Google Shape;204;p23"/>
          <p:cNvGrpSpPr/>
          <p:nvPr/>
        </p:nvGrpSpPr>
        <p:grpSpPr>
          <a:xfrm>
            <a:off x="204307" y="4727674"/>
            <a:ext cx="8743318" cy="31316"/>
            <a:chOff x="272339" y="6303565"/>
            <a:chExt cx="11654721" cy="41755"/>
          </a:xfrm>
        </p:grpSpPr>
        <p:sp>
          <p:nvSpPr>
            <p:cNvPr id="205" name="Google Shape;205;p23"/>
            <p:cNvSpPr/>
            <p:nvPr/>
          </p:nvSpPr>
          <p:spPr>
            <a:xfrm>
              <a:off x="272339" y="6309320"/>
              <a:ext cx="5040000" cy="36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06" name="Google Shape;206;p23"/>
            <p:cNvSpPr/>
            <p:nvPr/>
          </p:nvSpPr>
          <p:spPr>
            <a:xfrm>
              <a:off x="6905714" y="6303565"/>
              <a:ext cx="1800000" cy="36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07" name="Google Shape;207;p23"/>
            <p:cNvSpPr/>
            <p:nvPr/>
          </p:nvSpPr>
          <p:spPr>
            <a:xfrm>
              <a:off x="8705714" y="6303565"/>
              <a:ext cx="1080000" cy="360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08" name="Google Shape;208;p23"/>
            <p:cNvSpPr/>
            <p:nvPr/>
          </p:nvSpPr>
          <p:spPr>
            <a:xfrm>
              <a:off x="9767060" y="6303565"/>
              <a:ext cx="2160000" cy="36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
        <p:nvSpPr>
          <p:cNvPr id="209" name="Google Shape;209;p23"/>
          <p:cNvSpPr/>
          <p:nvPr/>
        </p:nvSpPr>
        <p:spPr>
          <a:xfrm>
            <a:off x="-8597" y="2247715"/>
            <a:ext cx="9152597" cy="2895786"/>
          </a:xfrm>
          <a:custGeom>
            <a:avLst/>
            <a:gdLst/>
            <a:ahLst/>
            <a:cxnLst/>
            <a:rect l="l" t="t" r="r" b="b"/>
            <a:pathLst>
              <a:path w="9051007" h="2688955" extrusionOk="0">
                <a:moveTo>
                  <a:pt x="0" y="1118415"/>
                </a:moveTo>
                <a:cubicBezTo>
                  <a:pt x="0" y="1118415"/>
                  <a:pt x="2020960" y="882358"/>
                  <a:pt x="3946727" y="1768524"/>
                </a:cubicBezTo>
                <a:cubicBezTo>
                  <a:pt x="5872494" y="2654690"/>
                  <a:pt x="9051008" y="0"/>
                  <a:pt x="9051008" y="0"/>
                </a:cubicBezTo>
                <a:lnTo>
                  <a:pt x="9051008" y="2688956"/>
                </a:lnTo>
                <a:lnTo>
                  <a:pt x="0" y="2688956"/>
                </a:lnTo>
                <a:lnTo>
                  <a:pt x="0" y="1118415"/>
                </a:lnTo>
                <a:close/>
              </a:path>
            </a:pathLst>
          </a:custGeom>
          <a:gradFill>
            <a:gsLst>
              <a:gs pos="0">
                <a:srgbClr val="057EC1"/>
              </a:gs>
              <a:gs pos="13000">
                <a:srgbClr val="057EC1"/>
              </a:gs>
              <a:gs pos="61000">
                <a:srgbClr val="057EC1">
                  <a:alpha val="49803"/>
                </a:srgbClr>
              </a:gs>
              <a:gs pos="100000">
                <a:srgbClr val="6EC9FB"/>
              </a:gs>
            </a:gsLst>
            <a:lin ang="180000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10" name="Google Shape;210;p23"/>
          <p:cNvSpPr/>
          <p:nvPr/>
        </p:nvSpPr>
        <p:spPr>
          <a:xfrm>
            <a:off x="-22780" y="2494994"/>
            <a:ext cx="9166780" cy="2895786"/>
          </a:xfrm>
          <a:custGeom>
            <a:avLst/>
            <a:gdLst/>
            <a:ahLst/>
            <a:cxnLst/>
            <a:rect l="l" t="t" r="r" b="b"/>
            <a:pathLst>
              <a:path w="9051007" h="2688955" extrusionOk="0">
                <a:moveTo>
                  <a:pt x="0" y="1118415"/>
                </a:moveTo>
                <a:cubicBezTo>
                  <a:pt x="0" y="1118415"/>
                  <a:pt x="2020960" y="882358"/>
                  <a:pt x="3946727" y="1768524"/>
                </a:cubicBezTo>
                <a:cubicBezTo>
                  <a:pt x="5872494" y="2654690"/>
                  <a:pt x="9051008" y="0"/>
                  <a:pt x="9051008" y="0"/>
                </a:cubicBezTo>
                <a:lnTo>
                  <a:pt x="9051008" y="2688956"/>
                </a:lnTo>
                <a:lnTo>
                  <a:pt x="0" y="2688956"/>
                </a:lnTo>
                <a:lnTo>
                  <a:pt x="0" y="1118415"/>
                </a:lnTo>
                <a:close/>
              </a:path>
            </a:pathLst>
          </a:custGeom>
          <a:solidFill>
            <a:srgbClr val="6EC9F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11" name="Google Shape;211;p23"/>
          <p:cNvSpPr/>
          <p:nvPr/>
        </p:nvSpPr>
        <p:spPr>
          <a:xfrm rot="1799612">
            <a:off x="5680495" y="528463"/>
            <a:ext cx="1419069" cy="1418884"/>
          </a:xfrm>
          <a:prstGeom prst="ellipse">
            <a:avLst/>
          </a:prstGeom>
          <a:solidFill>
            <a:srgbClr val="6EC9FB">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12" name="Google Shape;212;p23"/>
          <p:cNvSpPr/>
          <p:nvPr/>
        </p:nvSpPr>
        <p:spPr>
          <a:xfrm rot="1799612">
            <a:off x="6009937" y="890258"/>
            <a:ext cx="413350" cy="413296"/>
          </a:xfrm>
          <a:prstGeom prst="ellipse">
            <a:avLst/>
          </a:pr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13" name="Google Shape;213;p23"/>
          <p:cNvSpPr/>
          <p:nvPr/>
        </p:nvSpPr>
        <p:spPr>
          <a:xfrm rot="-9000388" flipH="1">
            <a:off x="5679976" y="922420"/>
            <a:ext cx="177440" cy="177417"/>
          </a:xfrm>
          <a:prstGeom prst="ellipse">
            <a:avLst/>
          </a:pr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14" name="Google Shape;214;p23"/>
          <p:cNvSpPr/>
          <p:nvPr/>
        </p:nvSpPr>
        <p:spPr>
          <a:xfrm rot="-9000388" flipH="1">
            <a:off x="6483577" y="694660"/>
            <a:ext cx="119985" cy="119970"/>
          </a:xfrm>
          <a:prstGeom prst="ellipse">
            <a:avLst/>
          </a:pr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 you slide">
  <p:cSld name="Thank you slide">
    <p:bg>
      <p:bgPr>
        <a:solidFill>
          <a:schemeClr val="lt2"/>
        </a:solidFill>
        <a:effectLst/>
      </p:bgPr>
    </p:bg>
    <p:spTree>
      <p:nvGrpSpPr>
        <p:cNvPr id="1" name="Shape 215"/>
        <p:cNvGrpSpPr/>
        <p:nvPr/>
      </p:nvGrpSpPr>
      <p:grpSpPr>
        <a:xfrm>
          <a:off x="0" y="0"/>
          <a:ext cx="0" cy="0"/>
          <a:chOff x="0" y="0"/>
          <a:chExt cx="0" cy="0"/>
        </a:xfrm>
      </p:grpSpPr>
      <p:sp>
        <p:nvSpPr>
          <p:cNvPr id="216" name="Google Shape;216;p24"/>
          <p:cNvSpPr txBox="1">
            <a:spLocks noGrp="1"/>
          </p:cNvSpPr>
          <p:nvPr>
            <p:ph type="ctrTitle"/>
          </p:nvPr>
        </p:nvSpPr>
        <p:spPr>
          <a:xfrm>
            <a:off x="509580" y="1480430"/>
            <a:ext cx="2678655" cy="2182639"/>
          </a:xfrm>
          <a:prstGeom prst="rect">
            <a:avLst/>
          </a:prstGeom>
          <a:noFill/>
          <a:ln>
            <a:noFill/>
          </a:ln>
        </p:spPr>
        <p:txBody>
          <a:bodyPr spcFirstLastPara="1" wrap="square" lIns="68575" tIns="34275" rIns="68575" bIns="34275" anchor="ctr" anchorCtr="0">
            <a:noAutofit/>
          </a:bodyPr>
          <a:lstStyle>
            <a:lvl1pPr lvl="0" algn="r">
              <a:lnSpc>
                <a:spcPct val="90000"/>
              </a:lnSpc>
              <a:spcBef>
                <a:spcPts val="0"/>
              </a:spcBef>
              <a:spcAft>
                <a:spcPts val="0"/>
              </a:spcAft>
              <a:buClr>
                <a:schemeClr val="accent1"/>
              </a:buClr>
              <a:buSzPts val="3600"/>
              <a:buFont typeface="Quattrocento Sans"/>
              <a:buNone/>
              <a:defRPr sz="3600">
                <a:solidFill>
                  <a:schemeClr val="accent1"/>
                </a:solidFill>
                <a:latin typeface="Quattrocento Sans"/>
                <a:ea typeface="Quattrocento Sans"/>
                <a:cs typeface="Quattrocento Sans"/>
                <a:sym typeface="Quattrocento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7" name="Google Shape;217;p24"/>
          <p:cNvSpPr txBox="1">
            <a:spLocks noGrp="1"/>
          </p:cNvSpPr>
          <p:nvPr>
            <p:ph type="ftr" idx="11"/>
          </p:nvPr>
        </p:nvSpPr>
        <p:spPr>
          <a:xfrm>
            <a:off x="3124200" y="4767263"/>
            <a:ext cx="28956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8" name="Google Shape;218;p24"/>
          <p:cNvSpPr txBox="1">
            <a:spLocks noGrp="1"/>
          </p:cNvSpPr>
          <p:nvPr>
            <p:ph type="sldNum" idx="12"/>
          </p:nvPr>
        </p:nvSpPr>
        <p:spPr>
          <a:xfrm>
            <a:off x="265498" y="4767263"/>
            <a:ext cx="2133600" cy="273844"/>
          </a:xfrm>
          <a:prstGeom prst="rect">
            <a:avLst/>
          </a:prstGeom>
          <a:noFill/>
          <a:ln>
            <a:noFill/>
          </a:ln>
        </p:spPr>
        <p:txBody>
          <a:bodyPr spcFirstLastPara="1" wrap="square" lIns="68575" tIns="34275" rIns="68575" bIns="34275" anchor="ctr" anchorCtr="0">
            <a:noAutofit/>
          </a:bodyPr>
          <a:lstStyle>
            <a:lvl1pPr marL="0" marR="0" lvl="0" indent="0" algn="l">
              <a:spcBef>
                <a:spcPts val="0"/>
              </a:spcBef>
              <a:buNone/>
              <a:defRPr sz="900">
                <a:solidFill>
                  <a:srgbClr val="888888"/>
                </a:solidFill>
                <a:latin typeface="Quattrocento Sans"/>
                <a:ea typeface="Quattrocento Sans"/>
                <a:cs typeface="Quattrocento Sans"/>
                <a:sym typeface="Quattrocento Sans"/>
              </a:defRPr>
            </a:lvl1pPr>
            <a:lvl2pPr marL="0" marR="0" lvl="1" indent="0" algn="l">
              <a:spcBef>
                <a:spcPts val="0"/>
              </a:spcBef>
              <a:buNone/>
              <a:defRPr sz="900">
                <a:solidFill>
                  <a:srgbClr val="888888"/>
                </a:solidFill>
                <a:latin typeface="Quattrocento Sans"/>
                <a:ea typeface="Quattrocento Sans"/>
                <a:cs typeface="Quattrocento Sans"/>
                <a:sym typeface="Quattrocento Sans"/>
              </a:defRPr>
            </a:lvl2pPr>
            <a:lvl3pPr marL="0" marR="0" lvl="2" indent="0" algn="l">
              <a:spcBef>
                <a:spcPts val="0"/>
              </a:spcBef>
              <a:buNone/>
              <a:defRPr sz="900">
                <a:solidFill>
                  <a:srgbClr val="888888"/>
                </a:solidFill>
                <a:latin typeface="Quattrocento Sans"/>
                <a:ea typeface="Quattrocento Sans"/>
                <a:cs typeface="Quattrocento Sans"/>
                <a:sym typeface="Quattrocento Sans"/>
              </a:defRPr>
            </a:lvl3pPr>
            <a:lvl4pPr marL="0" marR="0" lvl="3" indent="0" algn="l">
              <a:spcBef>
                <a:spcPts val="0"/>
              </a:spcBef>
              <a:buNone/>
              <a:defRPr sz="900">
                <a:solidFill>
                  <a:srgbClr val="888888"/>
                </a:solidFill>
                <a:latin typeface="Quattrocento Sans"/>
                <a:ea typeface="Quattrocento Sans"/>
                <a:cs typeface="Quattrocento Sans"/>
                <a:sym typeface="Quattrocento Sans"/>
              </a:defRPr>
            </a:lvl4pPr>
            <a:lvl5pPr marL="0" marR="0" lvl="4" indent="0" algn="l">
              <a:spcBef>
                <a:spcPts val="0"/>
              </a:spcBef>
              <a:buNone/>
              <a:defRPr sz="900">
                <a:solidFill>
                  <a:srgbClr val="888888"/>
                </a:solidFill>
                <a:latin typeface="Quattrocento Sans"/>
                <a:ea typeface="Quattrocento Sans"/>
                <a:cs typeface="Quattrocento Sans"/>
                <a:sym typeface="Quattrocento Sans"/>
              </a:defRPr>
            </a:lvl5pPr>
            <a:lvl6pPr marL="0" marR="0" lvl="5" indent="0" algn="l">
              <a:spcBef>
                <a:spcPts val="0"/>
              </a:spcBef>
              <a:buNone/>
              <a:defRPr sz="900">
                <a:solidFill>
                  <a:srgbClr val="888888"/>
                </a:solidFill>
                <a:latin typeface="Quattrocento Sans"/>
                <a:ea typeface="Quattrocento Sans"/>
                <a:cs typeface="Quattrocento Sans"/>
                <a:sym typeface="Quattrocento Sans"/>
              </a:defRPr>
            </a:lvl6pPr>
            <a:lvl7pPr marL="0" marR="0" lvl="6" indent="0" algn="l">
              <a:spcBef>
                <a:spcPts val="0"/>
              </a:spcBef>
              <a:buNone/>
              <a:defRPr sz="900">
                <a:solidFill>
                  <a:srgbClr val="888888"/>
                </a:solidFill>
                <a:latin typeface="Quattrocento Sans"/>
                <a:ea typeface="Quattrocento Sans"/>
                <a:cs typeface="Quattrocento Sans"/>
                <a:sym typeface="Quattrocento Sans"/>
              </a:defRPr>
            </a:lvl7pPr>
            <a:lvl8pPr marL="0" marR="0" lvl="7" indent="0" algn="l">
              <a:spcBef>
                <a:spcPts val="0"/>
              </a:spcBef>
              <a:buNone/>
              <a:defRPr sz="900">
                <a:solidFill>
                  <a:srgbClr val="888888"/>
                </a:solidFill>
                <a:latin typeface="Quattrocento Sans"/>
                <a:ea typeface="Quattrocento Sans"/>
                <a:cs typeface="Quattrocento Sans"/>
                <a:sym typeface="Quattrocento Sans"/>
              </a:defRPr>
            </a:lvl8pPr>
            <a:lvl9pPr marL="0" marR="0" lvl="8" indent="0" algn="l">
              <a:spcBef>
                <a:spcPts val="0"/>
              </a:spcBef>
              <a:buNone/>
              <a:defRPr sz="900">
                <a:solidFill>
                  <a:srgbClr val="888888"/>
                </a:solidFill>
                <a:latin typeface="Quattrocento Sans"/>
                <a:ea typeface="Quattrocento Sans"/>
                <a:cs typeface="Quattrocento Sans"/>
                <a:sym typeface="Quattrocento Sans"/>
              </a:defRPr>
            </a:lvl9pPr>
          </a:lstStyle>
          <a:p>
            <a:pPr marL="0" lvl="0" indent="0" algn="l" rtl="0">
              <a:spcBef>
                <a:spcPts val="0"/>
              </a:spcBef>
              <a:spcAft>
                <a:spcPts val="0"/>
              </a:spcAft>
              <a:buNone/>
            </a:pPr>
            <a:fld id="{00000000-1234-1234-1234-123412341234}" type="slidenum">
              <a:rPr lang="ar"/>
              <a:t>‹#›</a:t>
            </a:fld>
            <a:endParaRPr/>
          </a:p>
        </p:txBody>
      </p:sp>
      <p:sp>
        <p:nvSpPr>
          <p:cNvPr id="219" name="Google Shape;219;p24"/>
          <p:cNvSpPr>
            <a:spLocks noGrp="1"/>
          </p:cNvSpPr>
          <p:nvPr>
            <p:ph type="pic" idx="2"/>
          </p:nvPr>
        </p:nvSpPr>
        <p:spPr>
          <a:xfrm>
            <a:off x="7286696" y="4767263"/>
            <a:ext cx="1647437" cy="289448"/>
          </a:xfrm>
          <a:prstGeom prst="rect">
            <a:avLst/>
          </a:prstGeom>
          <a:noFill/>
          <a:ln>
            <a:noFill/>
          </a:ln>
        </p:spPr>
      </p:sp>
      <p:sp>
        <p:nvSpPr>
          <p:cNvPr id="220" name="Google Shape;220;p24"/>
          <p:cNvSpPr/>
          <p:nvPr/>
        </p:nvSpPr>
        <p:spPr>
          <a:xfrm flipH="1">
            <a:off x="3602736" y="1119"/>
            <a:ext cx="2678655" cy="5142378"/>
          </a:xfrm>
          <a:custGeom>
            <a:avLst/>
            <a:gdLst/>
            <a:ahLst/>
            <a:cxnLst/>
            <a:rect l="l" t="t" r="r" b="b"/>
            <a:pathLst>
              <a:path w="5158977" h="9906583" extrusionOk="0">
                <a:moveTo>
                  <a:pt x="4977284" y="3841859"/>
                </a:moveTo>
                <a:lnTo>
                  <a:pt x="3546234" y="0"/>
                </a:lnTo>
                <a:lnTo>
                  <a:pt x="1697343" y="0"/>
                </a:lnTo>
                <a:lnTo>
                  <a:pt x="3353550" y="4447898"/>
                </a:lnTo>
                <a:cubicBezTo>
                  <a:pt x="3487779" y="4807193"/>
                  <a:pt x="3431490" y="5207612"/>
                  <a:pt x="3206332" y="5517125"/>
                </a:cubicBezTo>
                <a:lnTo>
                  <a:pt x="0" y="9906584"/>
                </a:lnTo>
                <a:lnTo>
                  <a:pt x="2145493" y="9906584"/>
                </a:lnTo>
                <a:lnTo>
                  <a:pt x="4607073" y="6538735"/>
                </a:lnTo>
                <a:cubicBezTo>
                  <a:pt x="5176462" y="5757377"/>
                  <a:pt x="5315021" y="4748754"/>
                  <a:pt x="4977284" y="384185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lidemodel2">
  <p:cSld name="slidemodel2">
    <p:bg>
      <p:bgPr>
        <a:gradFill>
          <a:gsLst>
            <a:gs pos="0">
              <a:srgbClr val="1181AE"/>
            </a:gs>
            <a:gs pos="55000">
              <a:srgbClr val="1181AE"/>
            </a:gs>
            <a:gs pos="100000">
              <a:srgbClr val="095474"/>
            </a:gs>
          </a:gsLst>
          <a:path path="circle">
            <a:fillToRect l="50000" t="50000" r="50000" b="50000"/>
          </a:path>
          <a:tileRect/>
        </a:gradFill>
        <a:effectLst/>
      </p:bgPr>
    </p:bg>
    <p:spTree>
      <p:nvGrpSpPr>
        <p:cNvPr id="1" name="Shape 221"/>
        <p:cNvGrpSpPr/>
        <p:nvPr/>
      </p:nvGrpSpPr>
      <p:grpSpPr>
        <a:xfrm>
          <a:off x="0" y="0"/>
          <a:ext cx="0" cy="0"/>
          <a:chOff x="0" y="0"/>
          <a:chExt cx="0" cy="0"/>
        </a:xfrm>
      </p:grpSpPr>
      <p:sp>
        <p:nvSpPr>
          <p:cNvPr id="222" name="Google Shape;222;p25"/>
          <p:cNvSpPr txBox="1">
            <a:spLocks noGrp="1"/>
          </p:cNvSpPr>
          <p:nvPr>
            <p:ph type="title"/>
          </p:nvPr>
        </p:nvSpPr>
        <p:spPr>
          <a:xfrm>
            <a:off x="2414004" y="2152975"/>
            <a:ext cx="4449167" cy="533311"/>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2700"/>
              <a:buFont typeface="Quattrocento Sans"/>
              <a:buNone/>
              <a:defRPr sz="2700" b="0">
                <a:solidFill>
                  <a:schemeClr val="lt1"/>
                </a:solidFill>
                <a:latin typeface="Quattrocento Sans"/>
                <a:ea typeface="Quattrocento Sans"/>
                <a:cs typeface="Quattrocento Sans"/>
                <a:sym typeface="Quattrocento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23"/>
        <p:cNvGrpSpPr/>
        <p:nvPr/>
      </p:nvGrpSpPr>
      <p:grpSpPr>
        <a:xfrm>
          <a:off x="0" y="0"/>
          <a:ext cx="0" cy="0"/>
          <a:chOff x="0" y="0"/>
          <a:chExt cx="0" cy="0"/>
        </a:xfrm>
      </p:grpSpPr>
      <p:sp>
        <p:nvSpPr>
          <p:cNvPr id="224" name="Google Shape;224;p26"/>
          <p:cNvSpPr txBox="1">
            <a:spLocks noGrp="1"/>
          </p:cNvSpPr>
          <p:nvPr>
            <p:ph type="body" idx="1"/>
          </p:nvPr>
        </p:nvSpPr>
        <p:spPr>
          <a:xfrm>
            <a:off x="204307" y="1026460"/>
            <a:ext cx="8743318" cy="3582529"/>
          </a:xfrm>
          <a:prstGeom prst="rect">
            <a:avLst/>
          </a:prstGeom>
          <a:noFill/>
          <a:ln>
            <a:noFill/>
          </a:ln>
        </p:spPr>
        <p:txBody>
          <a:bodyPr spcFirstLastPara="1" wrap="square" lIns="68575" tIns="34275" rIns="68575" bIns="34275" anchor="t" anchorCtr="0">
            <a:normAutofit/>
          </a:bodyPr>
          <a:lstStyle>
            <a:lvl1pPr marL="457200" lvl="0" indent="-342900" algn="l">
              <a:lnSpc>
                <a:spcPct val="90000"/>
              </a:lnSpc>
              <a:spcBef>
                <a:spcPts val="800"/>
              </a:spcBef>
              <a:spcAft>
                <a:spcPts val="0"/>
              </a:spcAft>
              <a:buClr>
                <a:schemeClr val="dk1"/>
              </a:buClr>
              <a:buSzPts val="1800"/>
              <a:buChar char="•"/>
              <a:defRPr sz="1800"/>
            </a:lvl1pPr>
            <a:lvl2pPr marL="914400" lvl="1" indent="-323850" algn="l">
              <a:lnSpc>
                <a:spcPct val="90000"/>
              </a:lnSpc>
              <a:spcBef>
                <a:spcPts val="400"/>
              </a:spcBef>
              <a:spcAft>
                <a:spcPts val="0"/>
              </a:spcAft>
              <a:buClr>
                <a:schemeClr val="dk1"/>
              </a:buClr>
              <a:buSzPts val="1500"/>
              <a:buChar char="•"/>
              <a:defRPr sz="1500"/>
            </a:lvl2pPr>
            <a:lvl3pPr marL="1371600" lvl="2" indent="-304800" algn="l">
              <a:lnSpc>
                <a:spcPct val="90000"/>
              </a:lnSpc>
              <a:spcBef>
                <a:spcPts val="400"/>
              </a:spcBef>
              <a:spcAft>
                <a:spcPts val="0"/>
              </a:spcAft>
              <a:buClr>
                <a:schemeClr val="dk1"/>
              </a:buClr>
              <a:buSzPts val="1200"/>
              <a:buChar char="•"/>
              <a:defRPr sz="1200"/>
            </a:lvl3pPr>
            <a:lvl4pPr marL="1828800" lvl="3" indent="-298450" algn="l">
              <a:lnSpc>
                <a:spcPct val="90000"/>
              </a:lnSpc>
              <a:spcBef>
                <a:spcPts val="400"/>
              </a:spcBef>
              <a:spcAft>
                <a:spcPts val="0"/>
              </a:spcAft>
              <a:buClr>
                <a:schemeClr val="dk1"/>
              </a:buClr>
              <a:buSzPts val="1100"/>
              <a:buChar char="•"/>
              <a:defRPr sz="1100"/>
            </a:lvl4pPr>
            <a:lvl5pPr marL="2286000" lvl="4" indent="-298450" algn="l">
              <a:lnSpc>
                <a:spcPct val="90000"/>
              </a:lnSpc>
              <a:spcBef>
                <a:spcPts val="400"/>
              </a:spcBef>
              <a:spcAft>
                <a:spcPts val="0"/>
              </a:spcAft>
              <a:buClr>
                <a:schemeClr val="dk1"/>
              </a:buClr>
              <a:buSzPts val="1100"/>
              <a:buChar char="•"/>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5" name="Google Shape;225;p26"/>
          <p:cNvSpPr txBox="1">
            <a:spLocks noGrp="1"/>
          </p:cNvSpPr>
          <p:nvPr>
            <p:ph type="title"/>
          </p:nvPr>
        </p:nvSpPr>
        <p:spPr>
          <a:xfrm>
            <a:off x="204307" y="151608"/>
            <a:ext cx="8743318" cy="437276"/>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Clr>
                <a:schemeClr val="dk1"/>
              </a:buClr>
              <a:buSzPts val="2100"/>
              <a:buFont typeface="Arial Black"/>
              <a:buNone/>
              <a:defRPr sz="2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6" name="Google Shape;226;p26"/>
          <p:cNvSpPr txBox="1">
            <a:spLocks noGrp="1"/>
          </p:cNvSpPr>
          <p:nvPr>
            <p:ph type="ftr" idx="11"/>
          </p:nvPr>
        </p:nvSpPr>
        <p:spPr>
          <a:xfrm>
            <a:off x="3124200" y="4836188"/>
            <a:ext cx="28956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7" name="Google Shape;227;p26"/>
          <p:cNvSpPr txBox="1">
            <a:spLocks noGrp="1"/>
          </p:cNvSpPr>
          <p:nvPr>
            <p:ph type="sldNum" idx="12"/>
          </p:nvPr>
        </p:nvSpPr>
        <p:spPr>
          <a:xfrm>
            <a:off x="228600" y="4836188"/>
            <a:ext cx="2133600" cy="273844"/>
          </a:xfrm>
          <a:prstGeom prst="rect">
            <a:avLst/>
          </a:prstGeom>
          <a:noFill/>
          <a:ln>
            <a:noFill/>
          </a:ln>
        </p:spPr>
        <p:txBody>
          <a:bodyPr spcFirstLastPara="1" wrap="square" lIns="68575" tIns="34275" rIns="68575" bIns="34275" anchor="ctr" anchorCtr="0">
            <a:noAutofit/>
          </a:bodyPr>
          <a:lstStyle>
            <a:lvl1pPr marL="0" marR="0" lvl="0" indent="0" algn="l">
              <a:spcBef>
                <a:spcPts val="0"/>
              </a:spcBef>
              <a:buNone/>
              <a:defRPr sz="900">
                <a:solidFill>
                  <a:srgbClr val="888888"/>
                </a:solidFill>
                <a:latin typeface="Quattrocento Sans"/>
                <a:ea typeface="Quattrocento Sans"/>
                <a:cs typeface="Quattrocento Sans"/>
                <a:sym typeface="Quattrocento Sans"/>
              </a:defRPr>
            </a:lvl1pPr>
            <a:lvl2pPr marL="0" marR="0" lvl="1" indent="0" algn="l">
              <a:spcBef>
                <a:spcPts val="0"/>
              </a:spcBef>
              <a:buNone/>
              <a:defRPr sz="900">
                <a:solidFill>
                  <a:srgbClr val="888888"/>
                </a:solidFill>
                <a:latin typeface="Quattrocento Sans"/>
                <a:ea typeface="Quattrocento Sans"/>
                <a:cs typeface="Quattrocento Sans"/>
                <a:sym typeface="Quattrocento Sans"/>
              </a:defRPr>
            </a:lvl2pPr>
            <a:lvl3pPr marL="0" marR="0" lvl="2" indent="0" algn="l">
              <a:spcBef>
                <a:spcPts val="0"/>
              </a:spcBef>
              <a:buNone/>
              <a:defRPr sz="900">
                <a:solidFill>
                  <a:srgbClr val="888888"/>
                </a:solidFill>
                <a:latin typeface="Quattrocento Sans"/>
                <a:ea typeface="Quattrocento Sans"/>
                <a:cs typeface="Quattrocento Sans"/>
                <a:sym typeface="Quattrocento Sans"/>
              </a:defRPr>
            </a:lvl3pPr>
            <a:lvl4pPr marL="0" marR="0" lvl="3" indent="0" algn="l">
              <a:spcBef>
                <a:spcPts val="0"/>
              </a:spcBef>
              <a:buNone/>
              <a:defRPr sz="900">
                <a:solidFill>
                  <a:srgbClr val="888888"/>
                </a:solidFill>
                <a:latin typeface="Quattrocento Sans"/>
                <a:ea typeface="Quattrocento Sans"/>
                <a:cs typeface="Quattrocento Sans"/>
                <a:sym typeface="Quattrocento Sans"/>
              </a:defRPr>
            </a:lvl4pPr>
            <a:lvl5pPr marL="0" marR="0" lvl="4" indent="0" algn="l">
              <a:spcBef>
                <a:spcPts val="0"/>
              </a:spcBef>
              <a:buNone/>
              <a:defRPr sz="900">
                <a:solidFill>
                  <a:srgbClr val="888888"/>
                </a:solidFill>
                <a:latin typeface="Quattrocento Sans"/>
                <a:ea typeface="Quattrocento Sans"/>
                <a:cs typeface="Quattrocento Sans"/>
                <a:sym typeface="Quattrocento Sans"/>
              </a:defRPr>
            </a:lvl5pPr>
            <a:lvl6pPr marL="0" marR="0" lvl="5" indent="0" algn="l">
              <a:spcBef>
                <a:spcPts val="0"/>
              </a:spcBef>
              <a:buNone/>
              <a:defRPr sz="900">
                <a:solidFill>
                  <a:srgbClr val="888888"/>
                </a:solidFill>
                <a:latin typeface="Quattrocento Sans"/>
                <a:ea typeface="Quattrocento Sans"/>
                <a:cs typeface="Quattrocento Sans"/>
                <a:sym typeface="Quattrocento Sans"/>
              </a:defRPr>
            </a:lvl6pPr>
            <a:lvl7pPr marL="0" marR="0" lvl="6" indent="0" algn="l">
              <a:spcBef>
                <a:spcPts val="0"/>
              </a:spcBef>
              <a:buNone/>
              <a:defRPr sz="900">
                <a:solidFill>
                  <a:srgbClr val="888888"/>
                </a:solidFill>
                <a:latin typeface="Quattrocento Sans"/>
                <a:ea typeface="Quattrocento Sans"/>
                <a:cs typeface="Quattrocento Sans"/>
                <a:sym typeface="Quattrocento Sans"/>
              </a:defRPr>
            </a:lvl7pPr>
            <a:lvl8pPr marL="0" marR="0" lvl="7" indent="0" algn="l">
              <a:spcBef>
                <a:spcPts val="0"/>
              </a:spcBef>
              <a:buNone/>
              <a:defRPr sz="900">
                <a:solidFill>
                  <a:srgbClr val="888888"/>
                </a:solidFill>
                <a:latin typeface="Quattrocento Sans"/>
                <a:ea typeface="Quattrocento Sans"/>
                <a:cs typeface="Quattrocento Sans"/>
                <a:sym typeface="Quattrocento Sans"/>
              </a:defRPr>
            </a:lvl8pPr>
            <a:lvl9pPr marL="0" marR="0" lvl="8" indent="0" algn="l">
              <a:spcBef>
                <a:spcPts val="0"/>
              </a:spcBef>
              <a:buNone/>
              <a:defRPr sz="900">
                <a:solidFill>
                  <a:srgbClr val="888888"/>
                </a:solidFill>
                <a:latin typeface="Quattrocento Sans"/>
                <a:ea typeface="Quattrocento Sans"/>
                <a:cs typeface="Quattrocento Sans"/>
                <a:sym typeface="Quattrocento Sans"/>
              </a:defRPr>
            </a:lvl9pPr>
          </a:lstStyle>
          <a:p>
            <a:pPr marL="0" lvl="0" indent="0" algn="l" rtl="0">
              <a:spcBef>
                <a:spcPts val="0"/>
              </a:spcBef>
              <a:spcAft>
                <a:spcPts val="0"/>
              </a:spcAft>
              <a:buNone/>
            </a:pPr>
            <a:fld id="{00000000-1234-1234-1234-123412341234}" type="slidenum">
              <a:rPr lang="ar"/>
              <a:t>‹#›</a:t>
            </a:fld>
            <a:endParaRPr/>
          </a:p>
        </p:txBody>
      </p:sp>
      <p:sp>
        <p:nvSpPr>
          <p:cNvPr id="228" name="Google Shape;228;p26"/>
          <p:cNvSpPr>
            <a:spLocks noGrp="1"/>
          </p:cNvSpPr>
          <p:nvPr>
            <p:ph type="pic" idx="2"/>
          </p:nvPr>
        </p:nvSpPr>
        <p:spPr>
          <a:xfrm>
            <a:off x="7840389" y="4836188"/>
            <a:ext cx="1107236" cy="273844"/>
          </a:xfrm>
          <a:prstGeom prst="rect">
            <a:avLst/>
          </a:prstGeom>
          <a:noFill/>
          <a:ln>
            <a:noFill/>
          </a:ln>
        </p:spPr>
      </p:sp>
      <p:grpSp>
        <p:nvGrpSpPr>
          <p:cNvPr id="229" name="Google Shape;229;p26"/>
          <p:cNvGrpSpPr/>
          <p:nvPr/>
        </p:nvGrpSpPr>
        <p:grpSpPr>
          <a:xfrm>
            <a:off x="4341630" y="700791"/>
            <a:ext cx="460738" cy="84500"/>
            <a:chOff x="2926060" y="1048069"/>
            <a:chExt cx="614157" cy="112667"/>
          </a:xfrm>
        </p:grpSpPr>
        <p:sp>
          <p:nvSpPr>
            <p:cNvPr id="230" name="Google Shape;230;p26"/>
            <p:cNvSpPr/>
            <p:nvPr/>
          </p:nvSpPr>
          <p:spPr>
            <a:xfrm>
              <a:off x="2926060" y="1052736"/>
              <a:ext cx="108000" cy="108000"/>
            </a:xfrm>
            <a:prstGeom prst="ellipse">
              <a:avLst/>
            </a:prstGeom>
            <a:solidFill>
              <a:srgbClr val="6EC9F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31" name="Google Shape;231;p26"/>
            <p:cNvSpPr/>
            <p:nvPr/>
          </p:nvSpPr>
          <p:spPr>
            <a:xfrm>
              <a:off x="3094779" y="1048069"/>
              <a:ext cx="108000" cy="1080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32" name="Google Shape;232;p26"/>
            <p:cNvSpPr/>
            <p:nvPr/>
          </p:nvSpPr>
          <p:spPr>
            <a:xfrm>
              <a:off x="3263498" y="1048069"/>
              <a:ext cx="108000" cy="1080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33" name="Google Shape;233;p26"/>
            <p:cNvSpPr/>
            <p:nvPr/>
          </p:nvSpPr>
          <p:spPr>
            <a:xfrm>
              <a:off x="3432217" y="1048069"/>
              <a:ext cx="108000" cy="1080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grpSp>
        <p:nvGrpSpPr>
          <p:cNvPr id="234" name="Google Shape;234;p26"/>
          <p:cNvGrpSpPr/>
          <p:nvPr/>
        </p:nvGrpSpPr>
        <p:grpSpPr>
          <a:xfrm>
            <a:off x="204307" y="4727674"/>
            <a:ext cx="8743318" cy="31316"/>
            <a:chOff x="272339" y="6303565"/>
            <a:chExt cx="11654721" cy="41755"/>
          </a:xfrm>
        </p:grpSpPr>
        <p:sp>
          <p:nvSpPr>
            <p:cNvPr id="235" name="Google Shape;235;p26"/>
            <p:cNvSpPr/>
            <p:nvPr/>
          </p:nvSpPr>
          <p:spPr>
            <a:xfrm>
              <a:off x="272339" y="6309320"/>
              <a:ext cx="5040000" cy="36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36" name="Google Shape;236;p26"/>
            <p:cNvSpPr/>
            <p:nvPr/>
          </p:nvSpPr>
          <p:spPr>
            <a:xfrm>
              <a:off x="6905714" y="6303565"/>
              <a:ext cx="1800000" cy="36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37" name="Google Shape;237;p26"/>
            <p:cNvSpPr/>
            <p:nvPr/>
          </p:nvSpPr>
          <p:spPr>
            <a:xfrm>
              <a:off x="8705714" y="6303565"/>
              <a:ext cx="1080000" cy="360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38" name="Google Shape;238;p26"/>
            <p:cNvSpPr/>
            <p:nvPr/>
          </p:nvSpPr>
          <p:spPr>
            <a:xfrm>
              <a:off x="9767060" y="6303565"/>
              <a:ext cx="2160000" cy="36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wotSlide">
  <p:cSld name="SwotSlide">
    <p:spTree>
      <p:nvGrpSpPr>
        <p:cNvPr id="1" name="Shape 239"/>
        <p:cNvGrpSpPr/>
        <p:nvPr/>
      </p:nvGrpSpPr>
      <p:grpSpPr>
        <a:xfrm>
          <a:off x="0" y="0"/>
          <a:ext cx="0" cy="0"/>
          <a:chOff x="0" y="0"/>
          <a:chExt cx="0" cy="0"/>
        </a:xfrm>
      </p:grpSpPr>
      <p:sp>
        <p:nvSpPr>
          <p:cNvPr id="240" name="Google Shape;240;p27"/>
          <p:cNvSpPr/>
          <p:nvPr/>
        </p:nvSpPr>
        <p:spPr>
          <a:xfrm>
            <a:off x="0" y="0"/>
            <a:ext cx="4572000" cy="2571747"/>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41" name="Google Shape;241;p27"/>
          <p:cNvSpPr/>
          <p:nvPr/>
        </p:nvSpPr>
        <p:spPr>
          <a:xfrm>
            <a:off x="4572000" y="2571753"/>
            <a:ext cx="4572000" cy="2571747"/>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42"/>
        <p:cNvGrpSpPr/>
        <p:nvPr/>
      </p:nvGrpSpPr>
      <p:grpSpPr>
        <a:xfrm>
          <a:off x="0" y="0"/>
          <a:ext cx="0" cy="0"/>
          <a:chOff x="0" y="0"/>
          <a:chExt cx="0" cy="0"/>
        </a:xfrm>
      </p:grpSpPr>
      <p:sp>
        <p:nvSpPr>
          <p:cNvPr id="243" name="Google Shape;243;p28"/>
          <p:cNvSpPr txBox="1">
            <a:spLocks noGrp="1"/>
          </p:cNvSpPr>
          <p:nvPr>
            <p:ph type="body" idx="1"/>
          </p:nvPr>
        </p:nvSpPr>
        <p:spPr>
          <a:xfrm>
            <a:off x="204307" y="1026460"/>
            <a:ext cx="4367692" cy="3582529"/>
          </a:xfrm>
          <a:prstGeom prst="rect">
            <a:avLst/>
          </a:prstGeom>
          <a:noFill/>
          <a:ln>
            <a:noFill/>
          </a:ln>
        </p:spPr>
        <p:txBody>
          <a:bodyPr spcFirstLastPara="1" wrap="square" lIns="68575" tIns="34275" rIns="68575" bIns="34275" anchor="t" anchorCtr="0">
            <a:normAutofit/>
          </a:bodyPr>
          <a:lstStyle>
            <a:lvl1pPr marL="457200" lvl="0" indent="-342900" algn="l">
              <a:lnSpc>
                <a:spcPct val="90000"/>
              </a:lnSpc>
              <a:spcBef>
                <a:spcPts val="800"/>
              </a:spcBef>
              <a:spcAft>
                <a:spcPts val="0"/>
              </a:spcAft>
              <a:buClr>
                <a:schemeClr val="dk1"/>
              </a:buClr>
              <a:buSzPts val="1800"/>
              <a:buChar char="•"/>
              <a:defRPr sz="1800"/>
            </a:lvl1pPr>
            <a:lvl2pPr marL="914400" lvl="1" indent="-323850" algn="l">
              <a:lnSpc>
                <a:spcPct val="90000"/>
              </a:lnSpc>
              <a:spcBef>
                <a:spcPts val="400"/>
              </a:spcBef>
              <a:spcAft>
                <a:spcPts val="0"/>
              </a:spcAft>
              <a:buClr>
                <a:schemeClr val="dk1"/>
              </a:buClr>
              <a:buSzPts val="1500"/>
              <a:buChar char="•"/>
              <a:defRPr sz="1500"/>
            </a:lvl2pPr>
            <a:lvl3pPr marL="1371600" lvl="2" indent="-304800" algn="l">
              <a:lnSpc>
                <a:spcPct val="90000"/>
              </a:lnSpc>
              <a:spcBef>
                <a:spcPts val="400"/>
              </a:spcBef>
              <a:spcAft>
                <a:spcPts val="0"/>
              </a:spcAft>
              <a:buClr>
                <a:schemeClr val="dk1"/>
              </a:buClr>
              <a:buSzPts val="1200"/>
              <a:buChar char="•"/>
              <a:defRPr sz="1200"/>
            </a:lvl3pPr>
            <a:lvl4pPr marL="1828800" lvl="3" indent="-298450" algn="l">
              <a:lnSpc>
                <a:spcPct val="90000"/>
              </a:lnSpc>
              <a:spcBef>
                <a:spcPts val="400"/>
              </a:spcBef>
              <a:spcAft>
                <a:spcPts val="0"/>
              </a:spcAft>
              <a:buClr>
                <a:schemeClr val="dk1"/>
              </a:buClr>
              <a:buSzPts val="1100"/>
              <a:buChar char="•"/>
              <a:defRPr sz="1100"/>
            </a:lvl4pPr>
            <a:lvl5pPr marL="2286000" lvl="4" indent="-298450" algn="l">
              <a:lnSpc>
                <a:spcPct val="90000"/>
              </a:lnSpc>
              <a:spcBef>
                <a:spcPts val="400"/>
              </a:spcBef>
              <a:spcAft>
                <a:spcPts val="0"/>
              </a:spcAft>
              <a:buClr>
                <a:schemeClr val="dk1"/>
              </a:buClr>
              <a:buSzPts val="1100"/>
              <a:buChar char="•"/>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44" name="Google Shape;244;p28"/>
          <p:cNvSpPr>
            <a:spLocks noGrp="1"/>
          </p:cNvSpPr>
          <p:nvPr>
            <p:ph type="pic" idx="2"/>
          </p:nvPr>
        </p:nvSpPr>
        <p:spPr>
          <a:xfrm>
            <a:off x="4734059" y="1026460"/>
            <a:ext cx="4294421" cy="1545290"/>
          </a:xfrm>
          <a:prstGeom prst="rect">
            <a:avLst/>
          </a:prstGeom>
          <a:noFill/>
          <a:ln>
            <a:noFill/>
          </a:ln>
        </p:spPr>
      </p:sp>
      <p:sp>
        <p:nvSpPr>
          <p:cNvPr id="245" name="Google Shape;245;p28"/>
          <p:cNvSpPr>
            <a:spLocks noGrp="1"/>
          </p:cNvSpPr>
          <p:nvPr>
            <p:ph type="pic" idx="3"/>
          </p:nvPr>
        </p:nvSpPr>
        <p:spPr>
          <a:xfrm>
            <a:off x="4734059" y="2713883"/>
            <a:ext cx="2431889" cy="1895107"/>
          </a:xfrm>
          <a:prstGeom prst="rect">
            <a:avLst/>
          </a:prstGeom>
          <a:noFill/>
          <a:ln>
            <a:noFill/>
          </a:ln>
        </p:spPr>
      </p:sp>
      <p:sp>
        <p:nvSpPr>
          <p:cNvPr id="246" name="Google Shape;246;p28"/>
          <p:cNvSpPr>
            <a:spLocks noGrp="1"/>
          </p:cNvSpPr>
          <p:nvPr>
            <p:ph type="pic" idx="4"/>
          </p:nvPr>
        </p:nvSpPr>
        <p:spPr>
          <a:xfrm>
            <a:off x="7328008" y="2713802"/>
            <a:ext cx="1700472" cy="1895108"/>
          </a:xfrm>
          <a:prstGeom prst="rect">
            <a:avLst/>
          </a:prstGeom>
          <a:noFill/>
          <a:ln>
            <a:noFill/>
          </a:ln>
        </p:spPr>
      </p:sp>
      <p:sp>
        <p:nvSpPr>
          <p:cNvPr id="247" name="Google Shape;247;p28"/>
          <p:cNvSpPr txBox="1">
            <a:spLocks noGrp="1"/>
          </p:cNvSpPr>
          <p:nvPr>
            <p:ph type="title"/>
          </p:nvPr>
        </p:nvSpPr>
        <p:spPr>
          <a:xfrm>
            <a:off x="204307" y="151608"/>
            <a:ext cx="8743318" cy="437276"/>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Clr>
                <a:schemeClr val="dk1"/>
              </a:buClr>
              <a:buSzPts val="2100"/>
              <a:buFont typeface="Arial Black"/>
              <a:buNone/>
              <a:defRPr sz="2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48" name="Google Shape;248;p28"/>
          <p:cNvSpPr txBox="1">
            <a:spLocks noGrp="1"/>
          </p:cNvSpPr>
          <p:nvPr>
            <p:ph type="ftr" idx="11"/>
          </p:nvPr>
        </p:nvSpPr>
        <p:spPr>
          <a:xfrm>
            <a:off x="3124200" y="4836188"/>
            <a:ext cx="28956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9" name="Google Shape;249;p28"/>
          <p:cNvSpPr txBox="1">
            <a:spLocks noGrp="1"/>
          </p:cNvSpPr>
          <p:nvPr>
            <p:ph type="sldNum" idx="12"/>
          </p:nvPr>
        </p:nvSpPr>
        <p:spPr>
          <a:xfrm>
            <a:off x="228600" y="4836188"/>
            <a:ext cx="2133600" cy="273844"/>
          </a:xfrm>
          <a:prstGeom prst="rect">
            <a:avLst/>
          </a:prstGeom>
          <a:noFill/>
          <a:ln>
            <a:noFill/>
          </a:ln>
        </p:spPr>
        <p:txBody>
          <a:bodyPr spcFirstLastPara="1" wrap="square" lIns="68575" tIns="34275" rIns="68575" bIns="34275" anchor="ctr" anchorCtr="0">
            <a:noAutofit/>
          </a:bodyPr>
          <a:lstStyle>
            <a:lvl1pPr marL="0" marR="0" lvl="0" indent="0" algn="l">
              <a:spcBef>
                <a:spcPts val="0"/>
              </a:spcBef>
              <a:buNone/>
              <a:defRPr sz="900">
                <a:solidFill>
                  <a:srgbClr val="888888"/>
                </a:solidFill>
                <a:latin typeface="Quattrocento Sans"/>
                <a:ea typeface="Quattrocento Sans"/>
                <a:cs typeface="Quattrocento Sans"/>
                <a:sym typeface="Quattrocento Sans"/>
              </a:defRPr>
            </a:lvl1pPr>
            <a:lvl2pPr marL="0" marR="0" lvl="1" indent="0" algn="l">
              <a:spcBef>
                <a:spcPts val="0"/>
              </a:spcBef>
              <a:buNone/>
              <a:defRPr sz="900">
                <a:solidFill>
                  <a:srgbClr val="888888"/>
                </a:solidFill>
                <a:latin typeface="Quattrocento Sans"/>
                <a:ea typeface="Quattrocento Sans"/>
                <a:cs typeface="Quattrocento Sans"/>
                <a:sym typeface="Quattrocento Sans"/>
              </a:defRPr>
            </a:lvl2pPr>
            <a:lvl3pPr marL="0" marR="0" lvl="2" indent="0" algn="l">
              <a:spcBef>
                <a:spcPts val="0"/>
              </a:spcBef>
              <a:buNone/>
              <a:defRPr sz="900">
                <a:solidFill>
                  <a:srgbClr val="888888"/>
                </a:solidFill>
                <a:latin typeface="Quattrocento Sans"/>
                <a:ea typeface="Quattrocento Sans"/>
                <a:cs typeface="Quattrocento Sans"/>
                <a:sym typeface="Quattrocento Sans"/>
              </a:defRPr>
            </a:lvl3pPr>
            <a:lvl4pPr marL="0" marR="0" lvl="3" indent="0" algn="l">
              <a:spcBef>
                <a:spcPts val="0"/>
              </a:spcBef>
              <a:buNone/>
              <a:defRPr sz="900">
                <a:solidFill>
                  <a:srgbClr val="888888"/>
                </a:solidFill>
                <a:latin typeface="Quattrocento Sans"/>
                <a:ea typeface="Quattrocento Sans"/>
                <a:cs typeface="Quattrocento Sans"/>
                <a:sym typeface="Quattrocento Sans"/>
              </a:defRPr>
            </a:lvl4pPr>
            <a:lvl5pPr marL="0" marR="0" lvl="4" indent="0" algn="l">
              <a:spcBef>
                <a:spcPts val="0"/>
              </a:spcBef>
              <a:buNone/>
              <a:defRPr sz="900">
                <a:solidFill>
                  <a:srgbClr val="888888"/>
                </a:solidFill>
                <a:latin typeface="Quattrocento Sans"/>
                <a:ea typeface="Quattrocento Sans"/>
                <a:cs typeface="Quattrocento Sans"/>
                <a:sym typeface="Quattrocento Sans"/>
              </a:defRPr>
            </a:lvl5pPr>
            <a:lvl6pPr marL="0" marR="0" lvl="5" indent="0" algn="l">
              <a:spcBef>
                <a:spcPts val="0"/>
              </a:spcBef>
              <a:buNone/>
              <a:defRPr sz="900">
                <a:solidFill>
                  <a:srgbClr val="888888"/>
                </a:solidFill>
                <a:latin typeface="Quattrocento Sans"/>
                <a:ea typeface="Quattrocento Sans"/>
                <a:cs typeface="Quattrocento Sans"/>
                <a:sym typeface="Quattrocento Sans"/>
              </a:defRPr>
            </a:lvl6pPr>
            <a:lvl7pPr marL="0" marR="0" lvl="6" indent="0" algn="l">
              <a:spcBef>
                <a:spcPts val="0"/>
              </a:spcBef>
              <a:buNone/>
              <a:defRPr sz="900">
                <a:solidFill>
                  <a:srgbClr val="888888"/>
                </a:solidFill>
                <a:latin typeface="Quattrocento Sans"/>
                <a:ea typeface="Quattrocento Sans"/>
                <a:cs typeface="Quattrocento Sans"/>
                <a:sym typeface="Quattrocento Sans"/>
              </a:defRPr>
            </a:lvl7pPr>
            <a:lvl8pPr marL="0" marR="0" lvl="7" indent="0" algn="l">
              <a:spcBef>
                <a:spcPts val="0"/>
              </a:spcBef>
              <a:buNone/>
              <a:defRPr sz="900">
                <a:solidFill>
                  <a:srgbClr val="888888"/>
                </a:solidFill>
                <a:latin typeface="Quattrocento Sans"/>
                <a:ea typeface="Quattrocento Sans"/>
                <a:cs typeface="Quattrocento Sans"/>
                <a:sym typeface="Quattrocento Sans"/>
              </a:defRPr>
            </a:lvl8pPr>
            <a:lvl9pPr marL="0" marR="0" lvl="8" indent="0" algn="l">
              <a:spcBef>
                <a:spcPts val="0"/>
              </a:spcBef>
              <a:buNone/>
              <a:defRPr sz="900">
                <a:solidFill>
                  <a:srgbClr val="888888"/>
                </a:solidFill>
                <a:latin typeface="Quattrocento Sans"/>
                <a:ea typeface="Quattrocento Sans"/>
                <a:cs typeface="Quattrocento Sans"/>
                <a:sym typeface="Quattrocento Sans"/>
              </a:defRPr>
            </a:lvl9pPr>
          </a:lstStyle>
          <a:p>
            <a:pPr marL="0" lvl="0" indent="0" algn="l" rtl="0">
              <a:spcBef>
                <a:spcPts val="0"/>
              </a:spcBef>
              <a:spcAft>
                <a:spcPts val="0"/>
              </a:spcAft>
              <a:buNone/>
            </a:pPr>
            <a:fld id="{00000000-1234-1234-1234-123412341234}" type="slidenum">
              <a:rPr lang="ar"/>
              <a:t>‹#›</a:t>
            </a:fld>
            <a:endParaRPr/>
          </a:p>
        </p:txBody>
      </p:sp>
      <p:sp>
        <p:nvSpPr>
          <p:cNvPr id="250" name="Google Shape;250;p28"/>
          <p:cNvSpPr>
            <a:spLocks noGrp="1"/>
          </p:cNvSpPr>
          <p:nvPr>
            <p:ph type="pic" idx="5"/>
          </p:nvPr>
        </p:nvSpPr>
        <p:spPr>
          <a:xfrm>
            <a:off x="7840389" y="4836188"/>
            <a:ext cx="1107236" cy="273844"/>
          </a:xfrm>
          <a:prstGeom prst="rect">
            <a:avLst/>
          </a:prstGeom>
          <a:noFill/>
          <a:ln>
            <a:noFill/>
          </a:ln>
        </p:spPr>
      </p:sp>
      <p:grpSp>
        <p:nvGrpSpPr>
          <p:cNvPr id="251" name="Google Shape;251;p28"/>
          <p:cNvGrpSpPr/>
          <p:nvPr/>
        </p:nvGrpSpPr>
        <p:grpSpPr>
          <a:xfrm>
            <a:off x="4341630" y="700791"/>
            <a:ext cx="460738" cy="84500"/>
            <a:chOff x="2926060" y="1048069"/>
            <a:chExt cx="614157" cy="112667"/>
          </a:xfrm>
        </p:grpSpPr>
        <p:sp>
          <p:nvSpPr>
            <p:cNvPr id="252" name="Google Shape;252;p28"/>
            <p:cNvSpPr/>
            <p:nvPr/>
          </p:nvSpPr>
          <p:spPr>
            <a:xfrm>
              <a:off x="2926060" y="1052736"/>
              <a:ext cx="108000" cy="108000"/>
            </a:xfrm>
            <a:prstGeom prst="ellipse">
              <a:avLst/>
            </a:prstGeom>
            <a:solidFill>
              <a:srgbClr val="6EC9F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53" name="Google Shape;253;p28"/>
            <p:cNvSpPr/>
            <p:nvPr/>
          </p:nvSpPr>
          <p:spPr>
            <a:xfrm>
              <a:off x="3094779" y="1048069"/>
              <a:ext cx="108000" cy="1080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54" name="Google Shape;254;p28"/>
            <p:cNvSpPr/>
            <p:nvPr/>
          </p:nvSpPr>
          <p:spPr>
            <a:xfrm>
              <a:off x="3263498" y="1048069"/>
              <a:ext cx="108000" cy="1080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55" name="Google Shape;255;p28"/>
            <p:cNvSpPr/>
            <p:nvPr/>
          </p:nvSpPr>
          <p:spPr>
            <a:xfrm>
              <a:off x="3432217" y="1048069"/>
              <a:ext cx="108000" cy="1080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grpSp>
        <p:nvGrpSpPr>
          <p:cNvPr id="256" name="Google Shape;256;p28"/>
          <p:cNvGrpSpPr/>
          <p:nvPr/>
        </p:nvGrpSpPr>
        <p:grpSpPr>
          <a:xfrm>
            <a:off x="204307" y="4727674"/>
            <a:ext cx="8743318" cy="31316"/>
            <a:chOff x="272339" y="6303565"/>
            <a:chExt cx="11654721" cy="41755"/>
          </a:xfrm>
        </p:grpSpPr>
        <p:sp>
          <p:nvSpPr>
            <p:cNvPr id="257" name="Google Shape;257;p28"/>
            <p:cNvSpPr/>
            <p:nvPr/>
          </p:nvSpPr>
          <p:spPr>
            <a:xfrm>
              <a:off x="272339" y="6309320"/>
              <a:ext cx="5040000" cy="36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58" name="Google Shape;258;p28"/>
            <p:cNvSpPr/>
            <p:nvPr/>
          </p:nvSpPr>
          <p:spPr>
            <a:xfrm>
              <a:off x="6905714" y="6303565"/>
              <a:ext cx="1800000" cy="36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59" name="Google Shape;259;p28"/>
            <p:cNvSpPr/>
            <p:nvPr/>
          </p:nvSpPr>
          <p:spPr>
            <a:xfrm>
              <a:off x="8705714" y="6303565"/>
              <a:ext cx="1080000" cy="360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60" name="Google Shape;260;p28"/>
            <p:cNvSpPr/>
            <p:nvPr/>
          </p:nvSpPr>
          <p:spPr>
            <a:xfrm>
              <a:off x="9767060" y="6303565"/>
              <a:ext cx="2160000" cy="36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Comparison">
  <p:cSld name="1_Comparison">
    <p:spTree>
      <p:nvGrpSpPr>
        <p:cNvPr id="1" name="Shape 261"/>
        <p:cNvGrpSpPr/>
        <p:nvPr/>
      </p:nvGrpSpPr>
      <p:grpSpPr>
        <a:xfrm>
          <a:off x="0" y="0"/>
          <a:ext cx="0" cy="0"/>
          <a:chOff x="0" y="0"/>
          <a:chExt cx="0" cy="0"/>
        </a:xfrm>
      </p:grpSpPr>
      <p:sp>
        <p:nvSpPr>
          <p:cNvPr id="262" name="Google Shape;262;p29"/>
          <p:cNvSpPr txBox="1">
            <a:spLocks noGrp="1"/>
          </p:cNvSpPr>
          <p:nvPr>
            <p:ph type="body" idx="1"/>
          </p:nvPr>
        </p:nvSpPr>
        <p:spPr>
          <a:xfrm>
            <a:off x="304414" y="2015423"/>
            <a:ext cx="2700703" cy="479822"/>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dk1"/>
              </a:buClr>
              <a:buSzPts val="1500"/>
              <a:buNone/>
              <a:defRPr sz="1500" b="1"/>
            </a:lvl1pPr>
            <a:lvl2pPr marL="914400" lvl="1" indent="-228600" algn="l">
              <a:lnSpc>
                <a:spcPct val="90000"/>
              </a:lnSpc>
              <a:spcBef>
                <a:spcPts val="400"/>
              </a:spcBef>
              <a:spcAft>
                <a:spcPts val="0"/>
              </a:spcAft>
              <a:buClr>
                <a:schemeClr val="dk1"/>
              </a:buClr>
              <a:buSzPts val="2000"/>
              <a:buNone/>
              <a:defRPr sz="2000" b="1"/>
            </a:lvl2pPr>
            <a:lvl3pPr marL="1371600" lvl="2" indent="-228600" algn="l">
              <a:lnSpc>
                <a:spcPct val="90000"/>
              </a:lnSpc>
              <a:spcBef>
                <a:spcPts val="400"/>
              </a:spcBef>
              <a:spcAft>
                <a:spcPts val="0"/>
              </a:spcAft>
              <a:buClr>
                <a:schemeClr val="dk1"/>
              </a:buClr>
              <a:buSzPts val="1800"/>
              <a:buNone/>
              <a:defRPr sz="1800" b="1"/>
            </a:lvl3pPr>
            <a:lvl4pPr marL="1828800" lvl="3" indent="-228600" algn="l">
              <a:lnSpc>
                <a:spcPct val="90000"/>
              </a:lnSpc>
              <a:spcBef>
                <a:spcPts val="400"/>
              </a:spcBef>
              <a:spcAft>
                <a:spcPts val="0"/>
              </a:spcAft>
              <a:buClr>
                <a:schemeClr val="dk1"/>
              </a:buClr>
              <a:buSzPts val="1600"/>
              <a:buNone/>
              <a:defRPr sz="1600" b="1"/>
            </a:lvl4pPr>
            <a:lvl5pPr marL="2286000" lvl="4" indent="-228600" algn="l">
              <a:lnSpc>
                <a:spcPct val="90000"/>
              </a:lnSpc>
              <a:spcBef>
                <a:spcPts val="400"/>
              </a:spcBef>
              <a:spcAft>
                <a:spcPts val="0"/>
              </a:spcAft>
              <a:buClr>
                <a:schemeClr val="dk1"/>
              </a:buClr>
              <a:buSzPts val="1600"/>
              <a:buNone/>
              <a:defRPr sz="1600" b="1"/>
            </a:lvl5pPr>
            <a:lvl6pPr marL="2743200" lvl="5" indent="-228600" algn="l">
              <a:lnSpc>
                <a:spcPct val="90000"/>
              </a:lnSpc>
              <a:spcBef>
                <a:spcPts val="400"/>
              </a:spcBef>
              <a:spcAft>
                <a:spcPts val="0"/>
              </a:spcAft>
              <a:buClr>
                <a:schemeClr val="dk1"/>
              </a:buClr>
              <a:buSzPts val="1600"/>
              <a:buNone/>
              <a:defRPr sz="1600" b="1"/>
            </a:lvl6pPr>
            <a:lvl7pPr marL="3200400" lvl="6" indent="-228600" algn="l">
              <a:lnSpc>
                <a:spcPct val="90000"/>
              </a:lnSpc>
              <a:spcBef>
                <a:spcPts val="400"/>
              </a:spcBef>
              <a:spcAft>
                <a:spcPts val="0"/>
              </a:spcAft>
              <a:buClr>
                <a:schemeClr val="dk1"/>
              </a:buClr>
              <a:buSzPts val="1600"/>
              <a:buNone/>
              <a:defRPr sz="1600" b="1"/>
            </a:lvl7pPr>
            <a:lvl8pPr marL="3657600" lvl="7" indent="-228600" algn="l">
              <a:lnSpc>
                <a:spcPct val="90000"/>
              </a:lnSpc>
              <a:spcBef>
                <a:spcPts val="400"/>
              </a:spcBef>
              <a:spcAft>
                <a:spcPts val="0"/>
              </a:spcAft>
              <a:buClr>
                <a:schemeClr val="dk1"/>
              </a:buClr>
              <a:buSzPts val="1600"/>
              <a:buNone/>
              <a:defRPr sz="1600" b="1"/>
            </a:lvl8pPr>
            <a:lvl9pPr marL="4114800" lvl="8" indent="-228600" algn="l">
              <a:lnSpc>
                <a:spcPct val="90000"/>
              </a:lnSpc>
              <a:spcBef>
                <a:spcPts val="400"/>
              </a:spcBef>
              <a:spcAft>
                <a:spcPts val="0"/>
              </a:spcAft>
              <a:buClr>
                <a:schemeClr val="dk1"/>
              </a:buClr>
              <a:buSzPts val="1600"/>
              <a:buNone/>
              <a:defRPr sz="1600" b="1"/>
            </a:lvl9pPr>
          </a:lstStyle>
          <a:p>
            <a:endParaRPr/>
          </a:p>
        </p:txBody>
      </p:sp>
      <p:sp>
        <p:nvSpPr>
          <p:cNvPr id="263" name="Google Shape;263;p29"/>
          <p:cNvSpPr txBox="1">
            <a:spLocks noGrp="1"/>
          </p:cNvSpPr>
          <p:nvPr>
            <p:ph type="body" idx="2"/>
          </p:nvPr>
        </p:nvSpPr>
        <p:spPr>
          <a:xfrm>
            <a:off x="304414" y="2495244"/>
            <a:ext cx="2700703" cy="2020714"/>
          </a:xfrm>
          <a:prstGeom prst="rect">
            <a:avLst/>
          </a:prstGeom>
          <a:noFill/>
          <a:ln>
            <a:noFill/>
          </a:ln>
        </p:spPr>
        <p:txBody>
          <a:bodyPr spcFirstLastPara="1" wrap="square" lIns="68575" tIns="34275" rIns="68575" bIns="34275" anchor="t" anchorCtr="0">
            <a:normAutofit/>
          </a:bodyPr>
          <a:lstStyle>
            <a:lvl1pPr marL="457200" lvl="0" indent="-317500" algn="ctr">
              <a:lnSpc>
                <a:spcPct val="90000"/>
              </a:lnSpc>
              <a:spcBef>
                <a:spcPts val="800"/>
              </a:spcBef>
              <a:spcAft>
                <a:spcPts val="0"/>
              </a:spcAft>
              <a:buClr>
                <a:schemeClr val="dk1"/>
              </a:buClr>
              <a:buSzPts val="1400"/>
              <a:buChar char="•"/>
              <a:defRPr sz="1400"/>
            </a:lvl1pPr>
            <a:lvl2pPr marL="914400" lvl="1" indent="-304800" algn="ctr">
              <a:lnSpc>
                <a:spcPct val="90000"/>
              </a:lnSpc>
              <a:spcBef>
                <a:spcPts val="400"/>
              </a:spcBef>
              <a:spcAft>
                <a:spcPts val="0"/>
              </a:spcAft>
              <a:buClr>
                <a:schemeClr val="dk1"/>
              </a:buClr>
              <a:buSzPts val="1200"/>
              <a:buChar char="•"/>
              <a:defRPr sz="1200"/>
            </a:lvl2pPr>
            <a:lvl3pPr marL="1371600" lvl="2" indent="-298450" algn="ctr">
              <a:lnSpc>
                <a:spcPct val="90000"/>
              </a:lnSpc>
              <a:spcBef>
                <a:spcPts val="400"/>
              </a:spcBef>
              <a:spcAft>
                <a:spcPts val="0"/>
              </a:spcAft>
              <a:buClr>
                <a:schemeClr val="dk1"/>
              </a:buClr>
              <a:buSzPts val="1100"/>
              <a:buChar char="•"/>
              <a:defRPr sz="1100"/>
            </a:lvl3pPr>
            <a:lvl4pPr marL="1828800" lvl="3" indent="-298450" algn="ctr">
              <a:lnSpc>
                <a:spcPct val="90000"/>
              </a:lnSpc>
              <a:spcBef>
                <a:spcPts val="400"/>
              </a:spcBef>
              <a:spcAft>
                <a:spcPts val="0"/>
              </a:spcAft>
              <a:buClr>
                <a:schemeClr val="dk1"/>
              </a:buClr>
              <a:buSzPts val="1100"/>
              <a:buChar char="•"/>
              <a:defRPr sz="1100"/>
            </a:lvl4pPr>
            <a:lvl5pPr marL="2286000" lvl="4" indent="-298450" algn="ctr">
              <a:lnSpc>
                <a:spcPct val="90000"/>
              </a:lnSpc>
              <a:spcBef>
                <a:spcPts val="400"/>
              </a:spcBef>
              <a:spcAft>
                <a:spcPts val="0"/>
              </a:spcAft>
              <a:buClr>
                <a:schemeClr val="dk1"/>
              </a:buClr>
              <a:buSzPts val="1100"/>
              <a:buChar char="•"/>
              <a:defRPr sz="1100"/>
            </a:lvl5pPr>
            <a:lvl6pPr marL="2743200" lvl="5" indent="-330200" algn="l">
              <a:lnSpc>
                <a:spcPct val="90000"/>
              </a:lnSpc>
              <a:spcBef>
                <a:spcPts val="400"/>
              </a:spcBef>
              <a:spcAft>
                <a:spcPts val="0"/>
              </a:spcAft>
              <a:buClr>
                <a:schemeClr val="dk1"/>
              </a:buClr>
              <a:buSzPts val="1600"/>
              <a:buChar char="•"/>
              <a:defRPr sz="1600"/>
            </a:lvl6pPr>
            <a:lvl7pPr marL="3200400" lvl="6" indent="-330200" algn="l">
              <a:lnSpc>
                <a:spcPct val="90000"/>
              </a:lnSpc>
              <a:spcBef>
                <a:spcPts val="400"/>
              </a:spcBef>
              <a:spcAft>
                <a:spcPts val="0"/>
              </a:spcAft>
              <a:buClr>
                <a:schemeClr val="dk1"/>
              </a:buClr>
              <a:buSzPts val="1600"/>
              <a:buChar char="•"/>
              <a:defRPr sz="1600"/>
            </a:lvl7pPr>
            <a:lvl8pPr marL="3657600" lvl="7" indent="-330200" algn="l">
              <a:lnSpc>
                <a:spcPct val="90000"/>
              </a:lnSpc>
              <a:spcBef>
                <a:spcPts val="400"/>
              </a:spcBef>
              <a:spcAft>
                <a:spcPts val="0"/>
              </a:spcAft>
              <a:buClr>
                <a:schemeClr val="dk1"/>
              </a:buClr>
              <a:buSzPts val="1600"/>
              <a:buChar char="•"/>
              <a:defRPr sz="1600"/>
            </a:lvl8pPr>
            <a:lvl9pPr marL="4114800" lvl="8" indent="-330200" algn="l">
              <a:lnSpc>
                <a:spcPct val="90000"/>
              </a:lnSpc>
              <a:spcBef>
                <a:spcPts val="400"/>
              </a:spcBef>
              <a:spcAft>
                <a:spcPts val="0"/>
              </a:spcAft>
              <a:buClr>
                <a:schemeClr val="dk1"/>
              </a:buClr>
              <a:buSzPts val="1600"/>
              <a:buChar char="•"/>
              <a:defRPr sz="1600"/>
            </a:lvl9pPr>
          </a:lstStyle>
          <a:p>
            <a:endParaRPr/>
          </a:p>
        </p:txBody>
      </p:sp>
      <p:sp>
        <p:nvSpPr>
          <p:cNvPr id="264" name="Google Shape;264;p29"/>
          <p:cNvSpPr txBox="1">
            <a:spLocks noGrp="1"/>
          </p:cNvSpPr>
          <p:nvPr>
            <p:ph type="body" idx="3"/>
          </p:nvPr>
        </p:nvSpPr>
        <p:spPr>
          <a:xfrm>
            <a:off x="3232240" y="2015423"/>
            <a:ext cx="2700703" cy="479822"/>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dk1"/>
              </a:buClr>
              <a:buSzPts val="1500"/>
              <a:buNone/>
              <a:defRPr sz="1500" b="1"/>
            </a:lvl1pPr>
            <a:lvl2pPr marL="914400" lvl="1" indent="-228600" algn="l">
              <a:lnSpc>
                <a:spcPct val="90000"/>
              </a:lnSpc>
              <a:spcBef>
                <a:spcPts val="400"/>
              </a:spcBef>
              <a:spcAft>
                <a:spcPts val="0"/>
              </a:spcAft>
              <a:buClr>
                <a:schemeClr val="dk1"/>
              </a:buClr>
              <a:buSzPts val="2000"/>
              <a:buNone/>
              <a:defRPr sz="2000" b="1"/>
            </a:lvl2pPr>
            <a:lvl3pPr marL="1371600" lvl="2" indent="-228600" algn="l">
              <a:lnSpc>
                <a:spcPct val="90000"/>
              </a:lnSpc>
              <a:spcBef>
                <a:spcPts val="400"/>
              </a:spcBef>
              <a:spcAft>
                <a:spcPts val="0"/>
              </a:spcAft>
              <a:buClr>
                <a:schemeClr val="dk1"/>
              </a:buClr>
              <a:buSzPts val="1800"/>
              <a:buNone/>
              <a:defRPr sz="1800" b="1"/>
            </a:lvl3pPr>
            <a:lvl4pPr marL="1828800" lvl="3" indent="-228600" algn="l">
              <a:lnSpc>
                <a:spcPct val="90000"/>
              </a:lnSpc>
              <a:spcBef>
                <a:spcPts val="400"/>
              </a:spcBef>
              <a:spcAft>
                <a:spcPts val="0"/>
              </a:spcAft>
              <a:buClr>
                <a:schemeClr val="dk1"/>
              </a:buClr>
              <a:buSzPts val="1600"/>
              <a:buNone/>
              <a:defRPr sz="1600" b="1"/>
            </a:lvl4pPr>
            <a:lvl5pPr marL="2286000" lvl="4" indent="-228600" algn="l">
              <a:lnSpc>
                <a:spcPct val="90000"/>
              </a:lnSpc>
              <a:spcBef>
                <a:spcPts val="400"/>
              </a:spcBef>
              <a:spcAft>
                <a:spcPts val="0"/>
              </a:spcAft>
              <a:buClr>
                <a:schemeClr val="dk1"/>
              </a:buClr>
              <a:buSzPts val="1600"/>
              <a:buNone/>
              <a:defRPr sz="1600" b="1"/>
            </a:lvl5pPr>
            <a:lvl6pPr marL="2743200" lvl="5" indent="-228600" algn="l">
              <a:lnSpc>
                <a:spcPct val="90000"/>
              </a:lnSpc>
              <a:spcBef>
                <a:spcPts val="400"/>
              </a:spcBef>
              <a:spcAft>
                <a:spcPts val="0"/>
              </a:spcAft>
              <a:buClr>
                <a:schemeClr val="dk1"/>
              </a:buClr>
              <a:buSzPts val="1600"/>
              <a:buNone/>
              <a:defRPr sz="1600" b="1"/>
            </a:lvl6pPr>
            <a:lvl7pPr marL="3200400" lvl="6" indent="-228600" algn="l">
              <a:lnSpc>
                <a:spcPct val="90000"/>
              </a:lnSpc>
              <a:spcBef>
                <a:spcPts val="400"/>
              </a:spcBef>
              <a:spcAft>
                <a:spcPts val="0"/>
              </a:spcAft>
              <a:buClr>
                <a:schemeClr val="dk1"/>
              </a:buClr>
              <a:buSzPts val="1600"/>
              <a:buNone/>
              <a:defRPr sz="1600" b="1"/>
            </a:lvl7pPr>
            <a:lvl8pPr marL="3657600" lvl="7" indent="-228600" algn="l">
              <a:lnSpc>
                <a:spcPct val="90000"/>
              </a:lnSpc>
              <a:spcBef>
                <a:spcPts val="400"/>
              </a:spcBef>
              <a:spcAft>
                <a:spcPts val="0"/>
              </a:spcAft>
              <a:buClr>
                <a:schemeClr val="dk1"/>
              </a:buClr>
              <a:buSzPts val="1600"/>
              <a:buNone/>
              <a:defRPr sz="1600" b="1"/>
            </a:lvl8pPr>
            <a:lvl9pPr marL="4114800" lvl="8" indent="-228600" algn="l">
              <a:lnSpc>
                <a:spcPct val="90000"/>
              </a:lnSpc>
              <a:spcBef>
                <a:spcPts val="400"/>
              </a:spcBef>
              <a:spcAft>
                <a:spcPts val="0"/>
              </a:spcAft>
              <a:buClr>
                <a:schemeClr val="dk1"/>
              </a:buClr>
              <a:buSzPts val="1600"/>
              <a:buNone/>
              <a:defRPr sz="1600" b="1"/>
            </a:lvl9pPr>
          </a:lstStyle>
          <a:p>
            <a:endParaRPr/>
          </a:p>
        </p:txBody>
      </p:sp>
      <p:sp>
        <p:nvSpPr>
          <p:cNvPr id="265" name="Google Shape;265;p29"/>
          <p:cNvSpPr txBox="1">
            <a:spLocks noGrp="1"/>
          </p:cNvSpPr>
          <p:nvPr>
            <p:ph type="body" idx="4"/>
          </p:nvPr>
        </p:nvSpPr>
        <p:spPr>
          <a:xfrm>
            <a:off x="3232240" y="2495244"/>
            <a:ext cx="2700703" cy="2020714"/>
          </a:xfrm>
          <a:prstGeom prst="rect">
            <a:avLst/>
          </a:prstGeom>
          <a:noFill/>
          <a:ln>
            <a:noFill/>
          </a:ln>
        </p:spPr>
        <p:txBody>
          <a:bodyPr spcFirstLastPara="1" wrap="square" lIns="68575" tIns="34275" rIns="68575" bIns="34275" anchor="t" anchorCtr="0">
            <a:normAutofit/>
          </a:bodyPr>
          <a:lstStyle>
            <a:lvl1pPr marL="457200" lvl="0" indent="-317500" algn="ctr">
              <a:lnSpc>
                <a:spcPct val="90000"/>
              </a:lnSpc>
              <a:spcBef>
                <a:spcPts val="800"/>
              </a:spcBef>
              <a:spcAft>
                <a:spcPts val="0"/>
              </a:spcAft>
              <a:buClr>
                <a:schemeClr val="dk1"/>
              </a:buClr>
              <a:buSzPts val="1400"/>
              <a:buChar char="•"/>
              <a:defRPr sz="1400"/>
            </a:lvl1pPr>
            <a:lvl2pPr marL="914400" lvl="1" indent="-304800" algn="ctr">
              <a:lnSpc>
                <a:spcPct val="90000"/>
              </a:lnSpc>
              <a:spcBef>
                <a:spcPts val="400"/>
              </a:spcBef>
              <a:spcAft>
                <a:spcPts val="0"/>
              </a:spcAft>
              <a:buClr>
                <a:schemeClr val="dk1"/>
              </a:buClr>
              <a:buSzPts val="1200"/>
              <a:buChar char="•"/>
              <a:defRPr sz="1200"/>
            </a:lvl2pPr>
            <a:lvl3pPr marL="1371600" lvl="2" indent="-298450" algn="ctr">
              <a:lnSpc>
                <a:spcPct val="90000"/>
              </a:lnSpc>
              <a:spcBef>
                <a:spcPts val="400"/>
              </a:spcBef>
              <a:spcAft>
                <a:spcPts val="0"/>
              </a:spcAft>
              <a:buClr>
                <a:schemeClr val="dk1"/>
              </a:buClr>
              <a:buSzPts val="1100"/>
              <a:buChar char="•"/>
              <a:defRPr sz="1100"/>
            </a:lvl3pPr>
            <a:lvl4pPr marL="1828800" lvl="3" indent="-298450" algn="ctr">
              <a:lnSpc>
                <a:spcPct val="90000"/>
              </a:lnSpc>
              <a:spcBef>
                <a:spcPts val="400"/>
              </a:spcBef>
              <a:spcAft>
                <a:spcPts val="0"/>
              </a:spcAft>
              <a:buClr>
                <a:schemeClr val="dk1"/>
              </a:buClr>
              <a:buSzPts val="1100"/>
              <a:buChar char="•"/>
              <a:defRPr sz="1100"/>
            </a:lvl4pPr>
            <a:lvl5pPr marL="2286000" lvl="4" indent="-298450" algn="ctr">
              <a:lnSpc>
                <a:spcPct val="90000"/>
              </a:lnSpc>
              <a:spcBef>
                <a:spcPts val="400"/>
              </a:spcBef>
              <a:spcAft>
                <a:spcPts val="0"/>
              </a:spcAft>
              <a:buClr>
                <a:schemeClr val="dk1"/>
              </a:buClr>
              <a:buSzPts val="1100"/>
              <a:buChar char="•"/>
              <a:defRPr sz="1100"/>
            </a:lvl5pPr>
            <a:lvl6pPr marL="2743200" lvl="5" indent="-330200" algn="l">
              <a:lnSpc>
                <a:spcPct val="90000"/>
              </a:lnSpc>
              <a:spcBef>
                <a:spcPts val="400"/>
              </a:spcBef>
              <a:spcAft>
                <a:spcPts val="0"/>
              </a:spcAft>
              <a:buClr>
                <a:schemeClr val="dk1"/>
              </a:buClr>
              <a:buSzPts val="1600"/>
              <a:buChar char="•"/>
              <a:defRPr sz="1600"/>
            </a:lvl6pPr>
            <a:lvl7pPr marL="3200400" lvl="6" indent="-330200" algn="l">
              <a:lnSpc>
                <a:spcPct val="90000"/>
              </a:lnSpc>
              <a:spcBef>
                <a:spcPts val="400"/>
              </a:spcBef>
              <a:spcAft>
                <a:spcPts val="0"/>
              </a:spcAft>
              <a:buClr>
                <a:schemeClr val="dk1"/>
              </a:buClr>
              <a:buSzPts val="1600"/>
              <a:buChar char="•"/>
              <a:defRPr sz="1600"/>
            </a:lvl7pPr>
            <a:lvl8pPr marL="3657600" lvl="7" indent="-330200" algn="l">
              <a:lnSpc>
                <a:spcPct val="90000"/>
              </a:lnSpc>
              <a:spcBef>
                <a:spcPts val="400"/>
              </a:spcBef>
              <a:spcAft>
                <a:spcPts val="0"/>
              </a:spcAft>
              <a:buClr>
                <a:schemeClr val="dk1"/>
              </a:buClr>
              <a:buSzPts val="1600"/>
              <a:buChar char="•"/>
              <a:defRPr sz="1600"/>
            </a:lvl8pPr>
            <a:lvl9pPr marL="4114800" lvl="8" indent="-330200" algn="l">
              <a:lnSpc>
                <a:spcPct val="90000"/>
              </a:lnSpc>
              <a:spcBef>
                <a:spcPts val="400"/>
              </a:spcBef>
              <a:spcAft>
                <a:spcPts val="0"/>
              </a:spcAft>
              <a:buClr>
                <a:schemeClr val="dk1"/>
              </a:buClr>
              <a:buSzPts val="1600"/>
              <a:buChar char="•"/>
              <a:defRPr sz="1600"/>
            </a:lvl9pPr>
          </a:lstStyle>
          <a:p>
            <a:endParaRPr/>
          </a:p>
        </p:txBody>
      </p:sp>
      <p:sp>
        <p:nvSpPr>
          <p:cNvPr id="266" name="Google Shape;266;p29"/>
          <p:cNvSpPr txBox="1">
            <a:spLocks noGrp="1"/>
          </p:cNvSpPr>
          <p:nvPr>
            <p:ph type="body" idx="5"/>
          </p:nvPr>
        </p:nvSpPr>
        <p:spPr>
          <a:xfrm>
            <a:off x="6162729" y="2015423"/>
            <a:ext cx="2700703" cy="479822"/>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dk1"/>
              </a:buClr>
              <a:buSzPts val="1500"/>
              <a:buNone/>
              <a:defRPr sz="1500" b="1"/>
            </a:lvl1pPr>
            <a:lvl2pPr marL="914400" lvl="1" indent="-228600" algn="l">
              <a:lnSpc>
                <a:spcPct val="90000"/>
              </a:lnSpc>
              <a:spcBef>
                <a:spcPts val="400"/>
              </a:spcBef>
              <a:spcAft>
                <a:spcPts val="0"/>
              </a:spcAft>
              <a:buClr>
                <a:schemeClr val="dk1"/>
              </a:buClr>
              <a:buSzPts val="2000"/>
              <a:buNone/>
              <a:defRPr sz="2000" b="1"/>
            </a:lvl2pPr>
            <a:lvl3pPr marL="1371600" lvl="2" indent="-228600" algn="l">
              <a:lnSpc>
                <a:spcPct val="90000"/>
              </a:lnSpc>
              <a:spcBef>
                <a:spcPts val="400"/>
              </a:spcBef>
              <a:spcAft>
                <a:spcPts val="0"/>
              </a:spcAft>
              <a:buClr>
                <a:schemeClr val="dk1"/>
              </a:buClr>
              <a:buSzPts val="1800"/>
              <a:buNone/>
              <a:defRPr sz="1800" b="1"/>
            </a:lvl3pPr>
            <a:lvl4pPr marL="1828800" lvl="3" indent="-228600" algn="l">
              <a:lnSpc>
                <a:spcPct val="90000"/>
              </a:lnSpc>
              <a:spcBef>
                <a:spcPts val="400"/>
              </a:spcBef>
              <a:spcAft>
                <a:spcPts val="0"/>
              </a:spcAft>
              <a:buClr>
                <a:schemeClr val="dk1"/>
              </a:buClr>
              <a:buSzPts val="1600"/>
              <a:buNone/>
              <a:defRPr sz="1600" b="1"/>
            </a:lvl4pPr>
            <a:lvl5pPr marL="2286000" lvl="4" indent="-228600" algn="l">
              <a:lnSpc>
                <a:spcPct val="90000"/>
              </a:lnSpc>
              <a:spcBef>
                <a:spcPts val="400"/>
              </a:spcBef>
              <a:spcAft>
                <a:spcPts val="0"/>
              </a:spcAft>
              <a:buClr>
                <a:schemeClr val="dk1"/>
              </a:buClr>
              <a:buSzPts val="1600"/>
              <a:buNone/>
              <a:defRPr sz="1600" b="1"/>
            </a:lvl5pPr>
            <a:lvl6pPr marL="2743200" lvl="5" indent="-228600" algn="l">
              <a:lnSpc>
                <a:spcPct val="90000"/>
              </a:lnSpc>
              <a:spcBef>
                <a:spcPts val="400"/>
              </a:spcBef>
              <a:spcAft>
                <a:spcPts val="0"/>
              </a:spcAft>
              <a:buClr>
                <a:schemeClr val="dk1"/>
              </a:buClr>
              <a:buSzPts val="1600"/>
              <a:buNone/>
              <a:defRPr sz="1600" b="1"/>
            </a:lvl6pPr>
            <a:lvl7pPr marL="3200400" lvl="6" indent="-228600" algn="l">
              <a:lnSpc>
                <a:spcPct val="90000"/>
              </a:lnSpc>
              <a:spcBef>
                <a:spcPts val="400"/>
              </a:spcBef>
              <a:spcAft>
                <a:spcPts val="0"/>
              </a:spcAft>
              <a:buClr>
                <a:schemeClr val="dk1"/>
              </a:buClr>
              <a:buSzPts val="1600"/>
              <a:buNone/>
              <a:defRPr sz="1600" b="1"/>
            </a:lvl7pPr>
            <a:lvl8pPr marL="3657600" lvl="7" indent="-228600" algn="l">
              <a:lnSpc>
                <a:spcPct val="90000"/>
              </a:lnSpc>
              <a:spcBef>
                <a:spcPts val="400"/>
              </a:spcBef>
              <a:spcAft>
                <a:spcPts val="0"/>
              </a:spcAft>
              <a:buClr>
                <a:schemeClr val="dk1"/>
              </a:buClr>
              <a:buSzPts val="1600"/>
              <a:buNone/>
              <a:defRPr sz="1600" b="1"/>
            </a:lvl8pPr>
            <a:lvl9pPr marL="4114800" lvl="8" indent="-228600" algn="l">
              <a:lnSpc>
                <a:spcPct val="90000"/>
              </a:lnSpc>
              <a:spcBef>
                <a:spcPts val="400"/>
              </a:spcBef>
              <a:spcAft>
                <a:spcPts val="0"/>
              </a:spcAft>
              <a:buClr>
                <a:schemeClr val="dk1"/>
              </a:buClr>
              <a:buSzPts val="1600"/>
              <a:buNone/>
              <a:defRPr sz="1600" b="1"/>
            </a:lvl9pPr>
          </a:lstStyle>
          <a:p>
            <a:endParaRPr/>
          </a:p>
        </p:txBody>
      </p:sp>
      <p:sp>
        <p:nvSpPr>
          <p:cNvPr id="267" name="Google Shape;267;p29"/>
          <p:cNvSpPr txBox="1">
            <a:spLocks noGrp="1"/>
          </p:cNvSpPr>
          <p:nvPr>
            <p:ph type="body" idx="6"/>
          </p:nvPr>
        </p:nvSpPr>
        <p:spPr>
          <a:xfrm>
            <a:off x="6162729" y="2495244"/>
            <a:ext cx="2700703" cy="2020714"/>
          </a:xfrm>
          <a:prstGeom prst="rect">
            <a:avLst/>
          </a:prstGeom>
          <a:noFill/>
          <a:ln>
            <a:noFill/>
          </a:ln>
        </p:spPr>
        <p:txBody>
          <a:bodyPr spcFirstLastPara="1" wrap="square" lIns="68575" tIns="34275" rIns="68575" bIns="34275" anchor="t" anchorCtr="0">
            <a:normAutofit/>
          </a:bodyPr>
          <a:lstStyle>
            <a:lvl1pPr marL="457200" lvl="0" indent="-317500" algn="ctr">
              <a:lnSpc>
                <a:spcPct val="90000"/>
              </a:lnSpc>
              <a:spcBef>
                <a:spcPts val="800"/>
              </a:spcBef>
              <a:spcAft>
                <a:spcPts val="0"/>
              </a:spcAft>
              <a:buClr>
                <a:schemeClr val="dk1"/>
              </a:buClr>
              <a:buSzPts val="1400"/>
              <a:buChar char="•"/>
              <a:defRPr sz="1400"/>
            </a:lvl1pPr>
            <a:lvl2pPr marL="914400" lvl="1" indent="-304800" algn="ctr">
              <a:lnSpc>
                <a:spcPct val="90000"/>
              </a:lnSpc>
              <a:spcBef>
                <a:spcPts val="400"/>
              </a:spcBef>
              <a:spcAft>
                <a:spcPts val="0"/>
              </a:spcAft>
              <a:buClr>
                <a:schemeClr val="dk1"/>
              </a:buClr>
              <a:buSzPts val="1200"/>
              <a:buChar char="•"/>
              <a:defRPr sz="1200"/>
            </a:lvl2pPr>
            <a:lvl3pPr marL="1371600" lvl="2" indent="-298450" algn="ctr">
              <a:lnSpc>
                <a:spcPct val="90000"/>
              </a:lnSpc>
              <a:spcBef>
                <a:spcPts val="400"/>
              </a:spcBef>
              <a:spcAft>
                <a:spcPts val="0"/>
              </a:spcAft>
              <a:buClr>
                <a:schemeClr val="dk1"/>
              </a:buClr>
              <a:buSzPts val="1100"/>
              <a:buChar char="•"/>
              <a:defRPr sz="1100"/>
            </a:lvl3pPr>
            <a:lvl4pPr marL="1828800" lvl="3" indent="-298450" algn="ctr">
              <a:lnSpc>
                <a:spcPct val="90000"/>
              </a:lnSpc>
              <a:spcBef>
                <a:spcPts val="400"/>
              </a:spcBef>
              <a:spcAft>
                <a:spcPts val="0"/>
              </a:spcAft>
              <a:buClr>
                <a:schemeClr val="dk1"/>
              </a:buClr>
              <a:buSzPts val="1100"/>
              <a:buChar char="•"/>
              <a:defRPr sz="1100"/>
            </a:lvl4pPr>
            <a:lvl5pPr marL="2286000" lvl="4" indent="-298450" algn="ctr">
              <a:lnSpc>
                <a:spcPct val="90000"/>
              </a:lnSpc>
              <a:spcBef>
                <a:spcPts val="400"/>
              </a:spcBef>
              <a:spcAft>
                <a:spcPts val="0"/>
              </a:spcAft>
              <a:buClr>
                <a:schemeClr val="dk1"/>
              </a:buClr>
              <a:buSzPts val="1100"/>
              <a:buChar char="•"/>
              <a:defRPr sz="1100"/>
            </a:lvl5pPr>
            <a:lvl6pPr marL="2743200" lvl="5" indent="-330200" algn="l">
              <a:lnSpc>
                <a:spcPct val="90000"/>
              </a:lnSpc>
              <a:spcBef>
                <a:spcPts val="400"/>
              </a:spcBef>
              <a:spcAft>
                <a:spcPts val="0"/>
              </a:spcAft>
              <a:buClr>
                <a:schemeClr val="dk1"/>
              </a:buClr>
              <a:buSzPts val="1600"/>
              <a:buChar char="•"/>
              <a:defRPr sz="1600"/>
            </a:lvl6pPr>
            <a:lvl7pPr marL="3200400" lvl="6" indent="-330200" algn="l">
              <a:lnSpc>
                <a:spcPct val="90000"/>
              </a:lnSpc>
              <a:spcBef>
                <a:spcPts val="400"/>
              </a:spcBef>
              <a:spcAft>
                <a:spcPts val="0"/>
              </a:spcAft>
              <a:buClr>
                <a:schemeClr val="dk1"/>
              </a:buClr>
              <a:buSzPts val="1600"/>
              <a:buChar char="•"/>
              <a:defRPr sz="1600"/>
            </a:lvl7pPr>
            <a:lvl8pPr marL="3657600" lvl="7" indent="-330200" algn="l">
              <a:lnSpc>
                <a:spcPct val="90000"/>
              </a:lnSpc>
              <a:spcBef>
                <a:spcPts val="400"/>
              </a:spcBef>
              <a:spcAft>
                <a:spcPts val="0"/>
              </a:spcAft>
              <a:buClr>
                <a:schemeClr val="dk1"/>
              </a:buClr>
              <a:buSzPts val="1600"/>
              <a:buChar char="•"/>
              <a:defRPr sz="1600"/>
            </a:lvl8pPr>
            <a:lvl9pPr marL="4114800" lvl="8" indent="-330200" algn="l">
              <a:lnSpc>
                <a:spcPct val="90000"/>
              </a:lnSpc>
              <a:spcBef>
                <a:spcPts val="400"/>
              </a:spcBef>
              <a:spcAft>
                <a:spcPts val="0"/>
              </a:spcAft>
              <a:buClr>
                <a:schemeClr val="dk1"/>
              </a:buClr>
              <a:buSzPts val="1600"/>
              <a:buChar char="•"/>
              <a:defRPr sz="1600"/>
            </a:lvl9pPr>
          </a:lstStyle>
          <a:p>
            <a:endParaRPr/>
          </a:p>
        </p:txBody>
      </p:sp>
      <p:sp>
        <p:nvSpPr>
          <p:cNvPr id="268" name="Google Shape;268;p29"/>
          <p:cNvSpPr txBox="1">
            <a:spLocks noGrp="1"/>
          </p:cNvSpPr>
          <p:nvPr>
            <p:ph type="title"/>
          </p:nvPr>
        </p:nvSpPr>
        <p:spPr>
          <a:xfrm>
            <a:off x="204307" y="151608"/>
            <a:ext cx="8743318" cy="437276"/>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Clr>
                <a:schemeClr val="dk1"/>
              </a:buClr>
              <a:buSzPts val="2100"/>
              <a:buFont typeface="Arial Black"/>
              <a:buNone/>
              <a:defRPr sz="2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69" name="Google Shape;269;p29"/>
          <p:cNvSpPr txBox="1">
            <a:spLocks noGrp="1"/>
          </p:cNvSpPr>
          <p:nvPr>
            <p:ph type="ftr" idx="11"/>
          </p:nvPr>
        </p:nvSpPr>
        <p:spPr>
          <a:xfrm>
            <a:off x="3124200" y="4836188"/>
            <a:ext cx="28956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0" name="Google Shape;270;p29"/>
          <p:cNvSpPr txBox="1">
            <a:spLocks noGrp="1"/>
          </p:cNvSpPr>
          <p:nvPr>
            <p:ph type="sldNum" idx="12"/>
          </p:nvPr>
        </p:nvSpPr>
        <p:spPr>
          <a:xfrm>
            <a:off x="228600" y="4836188"/>
            <a:ext cx="2133600" cy="273844"/>
          </a:xfrm>
          <a:prstGeom prst="rect">
            <a:avLst/>
          </a:prstGeom>
          <a:noFill/>
          <a:ln>
            <a:noFill/>
          </a:ln>
        </p:spPr>
        <p:txBody>
          <a:bodyPr spcFirstLastPara="1" wrap="square" lIns="68575" tIns="34275" rIns="68575" bIns="34275" anchor="ctr" anchorCtr="0">
            <a:noAutofit/>
          </a:bodyPr>
          <a:lstStyle>
            <a:lvl1pPr marL="0" marR="0" lvl="0" indent="0" algn="l">
              <a:spcBef>
                <a:spcPts val="0"/>
              </a:spcBef>
              <a:buNone/>
              <a:defRPr sz="900">
                <a:solidFill>
                  <a:srgbClr val="888888"/>
                </a:solidFill>
                <a:latin typeface="Quattrocento Sans"/>
                <a:ea typeface="Quattrocento Sans"/>
                <a:cs typeface="Quattrocento Sans"/>
                <a:sym typeface="Quattrocento Sans"/>
              </a:defRPr>
            </a:lvl1pPr>
            <a:lvl2pPr marL="0" marR="0" lvl="1" indent="0" algn="l">
              <a:spcBef>
                <a:spcPts val="0"/>
              </a:spcBef>
              <a:buNone/>
              <a:defRPr sz="900">
                <a:solidFill>
                  <a:srgbClr val="888888"/>
                </a:solidFill>
                <a:latin typeface="Quattrocento Sans"/>
                <a:ea typeface="Quattrocento Sans"/>
                <a:cs typeface="Quattrocento Sans"/>
                <a:sym typeface="Quattrocento Sans"/>
              </a:defRPr>
            </a:lvl2pPr>
            <a:lvl3pPr marL="0" marR="0" lvl="2" indent="0" algn="l">
              <a:spcBef>
                <a:spcPts val="0"/>
              </a:spcBef>
              <a:buNone/>
              <a:defRPr sz="900">
                <a:solidFill>
                  <a:srgbClr val="888888"/>
                </a:solidFill>
                <a:latin typeface="Quattrocento Sans"/>
                <a:ea typeface="Quattrocento Sans"/>
                <a:cs typeface="Quattrocento Sans"/>
                <a:sym typeface="Quattrocento Sans"/>
              </a:defRPr>
            </a:lvl3pPr>
            <a:lvl4pPr marL="0" marR="0" lvl="3" indent="0" algn="l">
              <a:spcBef>
                <a:spcPts val="0"/>
              </a:spcBef>
              <a:buNone/>
              <a:defRPr sz="900">
                <a:solidFill>
                  <a:srgbClr val="888888"/>
                </a:solidFill>
                <a:latin typeface="Quattrocento Sans"/>
                <a:ea typeface="Quattrocento Sans"/>
                <a:cs typeface="Quattrocento Sans"/>
                <a:sym typeface="Quattrocento Sans"/>
              </a:defRPr>
            </a:lvl4pPr>
            <a:lvl5pPr marL="0" marR="0" lvl="4" indent="0" algn="l">
              <a:spcBef>
                <a:spcPts val="0"/>
              </a:spcBef>
              <a:buNone/>
              <a:defRPr sz="900">
                <a:solidFill>
                  <a:srgbClr val="888888"/>
                </a:solidFill>
                <a:latin typeface="Quattrocento Sans"/>
                <a:ea typeface="Quattrocento Sans"/>
                <a:cs typeface="Quattrocento Sans"/>
                <a:sym typeface="Quattrocento Sans"/>
              </a:defRPr>
            </a:lvl5pPr>
            <a:lvl6pPr marL="0" marR="0" lvl="5" indent="0" algn="l">
              <a:spcBef>
                <a:spcPts val="0"/>
              </a:spcBef>
              <a:buNone/>
              <a:defRPr sz="900">
                <a:solidFill>
                  <a:srgbClr val="888888"/>
                </a:solidFill>
                <a:latin typeface="Quattrocento Sans"/>
                <a:ea typeface="Quattrocento Sans"/>
                <a:cs typeface="Quattrocento Sans"/>
                <a:sym typeface="Quattrocento Sans"/>
              </a:defRPr>
            </a:lvl6pPr>
            <a:lvl7pPr marL="0" marR="0" lvl="6" indent="0" algn="l">
              <a:spcBef>
                <a:spcPts val="0"/>
              </a:spcBef>
              <a:buNone/>
              <a:defRPr sz="900">
                <a:solidFill>
                  <a:srgbClr val="888888"/>
                </a:solidFill>
                <a:latin typeface="Quattrocento Sans"/>
                <a:ea typeface="Quattrocento Sans"/>
                <a:cs typeface="Quattrocento Sans"/>
                <a:sym typeface="Quattrocento Sans"/>
              </a:defRPr>
            </a:lvl7pPr>
            <a:lvl8pPr marL="0" marR="0" lvl="7" indent="0" algn="l">
              <a:spcBef>
                <a:spcPts val="0"/>
              </a:spcBef>
              <a:buNone/>
              <a:defRPr sz="900">
                <a:solidFill>
                  <a:srgbClr val="888888"/>
                </a:solidFill>
                <a:latin typeface="Quattrocento Sans"/>
                <a:ea typeface="Quattrocento Sans"/>
                <a:cs typeface="Quattrocento Sans"/>
                <a:sym typeface="Quattrocento Sans"/>
              </a:defRPr>
            </a:lvl8pPr>
            <a:lvl9pPr marL="0" marR="0" lvl="8" indent="0" algn="l">
              <a:spcBef>
                <a:spcPts val="0"/>
              </a:spcBef>
              <a:buNone/>
              <a:defRPr sz="900">
                <a:solidFill>
                  <a:srgbClr val="888888"/>
                </a:solidFill>
                <a:latin typeface="Quattrocento Sans"/>
                <a:ea typeface="Quattrocento Sans"/>
                <a:cs typeface="Quattrocento Sans"/>
                <a:sym typeface="Quattrocento Sans"/>
              </a:defRPr>
            </a:lvl9pPr>
          </a:lstStyle>
          <a:p>
            <a:pPr marL="0" lvl="0" indent="0" algn="l" rtl="0">
              <a:spcBef>
                <a:spcPts val="0"/>
              </a:spcBef>
              <a:spcAft>
                <a:spcPts val="0"/>
              </a:spcAft>
              <a:buNone/>
            </a:pPr>
            <a:fld id="{00000000-1234-1234-1234-123412341234}" type="slidenum">
              <a:rPr lang="ar"/>
              <a:t>‹#›</a:t>
            </a:fld>
            <a:endParaRPr/>
          </a:p>
        </p:txBody>
      </p:sp>
      <p:sp>
        <p:nvSpPr>
          <p:cNvPr id="271" name="Google Shape;271;p29"/>
          <p:cNvSpPr>
            <a:spLocks noGrp="1"/>
          </p:cNvSpPr>
          <p:nvPr>
            <p:ph type="pic" idx="7"/>
          </p:nvPr>
        </p:nvSpPr>
        <p:spPr>
          <a:xfrm>
            <a:off x="7840389" y="4836188"/>
            <a:ext cx="1107236" cy="273844"/>
          </a:xfrm>
          <a:prstGeom prst="rect">
            <a:avLst/>
          </a:prstGeom>
          <a:noFill/>
          <a:ln>
            <a:noFill/>
          </a:ln>
        </p:spPr>
      </p:sp>
      <p:grpSp>
        <p:nvGrpSpPr>
          <p:cNvPr id="272" name="Google Shape;272;p29"/>
          <p:cNvGrpSpPr/>
          <p:nvPr/>
        </p:nvGrpSpPr>
        <p:grpSpPr>
          <a:xfrm>
            <a:off x="4341630" y="700791"/>
            <a:ext cx="460738" cy="84500"/>
            <a:chOff x="2926060" y="1048069"/>
            <a:chExt cx="614157" cy="112667"/>
          </a:xfrm>
        </p:grpSpPr>
        <p:sp>
          <p:nvSpPr>
            <p:cNvPr id="273" name="Google Shape;273;p29"/>
            <p:cNvSpPr/>
            <p:nvPr/>
          </p:nvSpPr>
          <p:spPr>
            <a:xfrm>
              <a:off x="2926060" y="1052736"/>
              <a:ext cx="108000" cy="108000"/>
            </a:xfrm>
            <a:prstGeom prst="ellipse">
              <a:avLst/>
            </a:prstGeom>
            <a:solidFill>
              <a:srgbClr val="6EC9F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74" name="Google Shape;274;p29"/>
            <p:cNvSpPr/>
            <p:nvPr/>
          </p:nvSpPr>
          <p:spPr>
            <a:xfrm>
              <a:off x="3094779" y="1048069"/>
              <a:ext cx="108000" cy="1080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75" name="Google Shape;275;p29"/>
            <p:cNvSpPr/>
            <p:nvPr/>
          </p:nvSpPr>
          <p:spPr>
            <a:xfrm>
              <a:off x="3263498" y="1048069"/>
              <a:ext cx="108000" cy="1080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76" name="Google Shape;276;p29"/>
            <p:cNvSpPr/>
            <p:nvPr/>
          </p:nvSpPr>
          <p:spPr>
            <a:xfrm>
              <a:off x="3432217" y="1048069"/>
              <a:ext cx="108000" cy="1080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grpSp>
        <p:nvGrpSpPr>
          <p:cNvPr id="277" name="Google Shape;277;p29"/>
          <p:cNvGrpSpPr/>
          <p:nvPr/>
        </p:nvGrpSpPr>
        <p:grpSpPr>
          <a:xfrm>
            <a:off x="204307" y="4727674"/>
            <a:ext cx="8743318" cy="31316"/>
            <a:chOff x="272339" y="6303565"/>
            <a:chExt cx="11654721" cy="41755"/>
          </a:xfrm>
        </p:grpSpPr>
        <p:sp>
          <p:nvSpPr>
            <p:cNvPr id="278" name="Google Shape;278;p29"/>
            <p:cNvSpPr/>
            <p:nvPr/>
          </p:nvSpPr>
          <p:spPr>
            <a:xfrm>
              <a:off x="272339" y="6309320"/>
              <a:ext cx="5040000" cy="360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79" name="Google Shape;279;p29"/>
            <p:cNvSpPr/>
            <p:nvPr/>
          </p:nvSpPr>
          <p:spPr>
            <a:xfrm>
              <a:off x="6905714" y="6303565"/>
              <a:ext cx="1800000" cy="36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80" name="Google Shape;280;p29"/>
            <p:cNvSpPr/>
            <p:nvPr/>
          </p:nvSpPr>
          <p:spPr>
            <a:xfrm>
              <a:off x="8705714" y="6303565"/>
              <a:ext cx="1080000" cy="36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81" name="Google Shape;281;p29"/>
            <p:cNvSpPr/>
            <p:nvPr/>
          </p:nvSpPr>
          <p:spPr>
            <a:xfrm>
              <a:off x="9767060" y="6303565"/>
              <a:ext cx="2160000" cy="36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a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25367"/>
            <a:ext cx="7886700" cy="558658"/>
          </a:xfrm>
          <a:prstGeom prst="rect">
            <a:avLst/>
          </a:prstGeom>
          <a:noFill/>
          <a:ln>
            <a:noFill/>
          </a:ln>
        </p:spPr>
        <p:txBody>
          <a:bodyPr spcFirstLastPara="1" wrap="square" lIns="68575" tIns="34275" rIns="68575" bIns="34275" anchor="ctr" anchorCtr="0">
            <a:normAutofit/>
          </a:bodyPr>
          <a:lstStyle>
            <a:lvl1pPr marR="0" lvl="0" algn="ctr" rtl="0">
              <a:lnSpc>
                <a:spcPct val="90000"/>
              </a:lnSpc>
              <a:spcBef>
                <a:spcPts val="0"/>
              </a:spcBef>
              <a:spcAft>
                <a:spcPts val="0"/>
              </a:spcAft>
              <a:buClr>
                <a:schemeClr val="dk1"/>
              </a:buClr>
              <a:buSzPts val="2400"/>
              <a:buFont typeface="Arial Black"/>
              <a:buNone/>
              <a:defRPr sz="2400" b="0" i="0" u="none" strike="noStrike" cap="none">
                <a:solidFill>
                  <a:schemeClr val="dk1"/>
                </a:solidFill>
                <a:latin typeface="Arial Black"/>
                <a:ea typeface="Arial Black"/>
                <a:cs typeface="Arial Black"/>
                <a:sym typeface="Arial Black"/>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04800" algn="l" rtl="0">
              <a:lnSpc>
                <a:spcPct val="90000"/>
              </a:lnSpc>
              <a:spcBef>
                <a:spcPts val="800"/>
              </a:spcBef>
              <a:spcAft>
                <a:spcPts val="0"/>
              </a:spcAft>
              <a:buClr>
                <a:schemeClr val="dk1"/>
              </a:buClr>
              <a:buSzPts val="1200"/>
              <a:buFont typeface="Arial"/>
              <a:buChar char="•"/>
              <a:defRPr sz="1200" b="0" i="0" u="none" strike="noStrike" cap="none">
                <a:solidFill>
                  <a:schemeClr val="dk1"/>
                </a:solidFill>
                <a:latin typeface="Quattrocento Sans"/>
                <a:ea typeface="Quattrocento Sans"/>
                <a:cs typeface="Quattrocento Sans"/>
                <a:sym typeface="Quattrocento Sans"/>
              </a:defRPr>
            </a:lvl1pPr>
            <a:lvl2pPr marL="914400" marR="0" lvl="1"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Quattrocento Sans"/>
                <a:ea typeface="Quattrocento Sans"/>
                <a:cs typeface="Quattrocento Sans"/>
                <a:sym typeface="Quattrocento Sans"/>
              </a:defRPr>
            </a:lvl2pPr>
            <a:lvl3pPr marL="1371600" marR="0" lvl="2"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Quattrocento Sans"/>
                <a:ea typeface="Quattrocento Sans"/>
                <a:cs typeface="Quattrocento Sans"/>
                <a:sym typeface="Quattrocento Sans"/>
              </a:defRPr>
            </a:lvl3pPr>
            <a:lvl4pPr marL="1828800" marR="0" lvl="3" indent="-279400" algn="l" rtl="0">
              <a:lnSpc>
                <a:spcPct val="90000"/>
              </a:lnSpc>
              <a:spcBef>
                <a:spcPts val="400"/>
              </a:spcBef>
              <a:spcAft>
                <a:spcPts val="0"/>
              </a:spcAft>
              <a:buClr>
                <a:schemeClr val="dk1"/>
              </a:buClr>
              <a:buSzPts val="800"/>
              <a:buFont typeface="Arial"/>
              <a:buChar char="•"/>
              <a:defRPr sz="800" b="0" i="0" u="none" strike="noStrike" cap="none">
                <a:solidFill>
                  <a:schemeClr val="dk1"/>
                </a:solidFill>
                <a:latin typeface="Quattrocento Sans"/>
                <a:ea typeface="Quattrocento Sans"/>
                <a:cs typeface="Quattrocento Sans"/>
                <a:sym typeface="Quattrocento Sans"/>
              </a:defRPr>
            </a:lvl4pPr>
            <a:lvl5pPr marL="2286000" marR="0" lvl="4" indent="-279400" algn="l" rtl="0">
              <a:lnSpc>
                <a:spcPct val="90000"/>
              </a:lnSpc>
              <a:spcBef>
                <a:spcPts val="400"/>
              </a:spcBef>
              <a:spcAft>
                <a:spcPts val="0"/>
              </a:spcAft>
              <a:buClr>
                <a:schemeClr val="dk1"/>
              </a:buClr>
              <a:buSzPts val="800"/>
              <a:buFont typeface="Arial"/>
              <a:buChar char="•"/>
              <a:defRPr sz="800" b="0" i="0" u="none" strike="noStrike" cap="none">
                <a:solidFill>
                  <a:schemeClr val="dk1"/>
                </a:solidFill>
                <a:latin typeface="Quattrocento Sans"/>
                <a:ea typeface="Quattrocento Sans"/>
                <a:cs typeface="Quattrocento Sans"/>
                <a:sym typeface="Quattrocento Sans"/>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1pPr>
            <a:lvl2pPr marL="0" marR="0" lvl="1"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2pPr>
            <a:lvl3pPr marL="0" marR="0" lvl="2"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3pPr>
            <a:lvl4pPr marL="0" marR="0" lvl="3"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4pPr>
            <a:lvl5pPr marL="0" marR="0" lvl="4"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5pPr>
            <a:lvl6pPr marL="0" marR="0" lvl="5"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6pPr>
            <a:lvl7pPr marL="0" marR="0" lvl="6"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7pPr>
            <a:lvl8pPr marL="0" marR="0" lvl="7"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8pPr>
            <a:lvl9pPr marL="0" marR="0" lvl="8"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ar"/>
              <a:t>‹#›</a:t>
            </a:fld>
            <a:endParaRPr sz="120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5.jp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5.xml"/><Relationship Id="rId1" Type="http://schemas.openxmlformats.org/officeDocument/2006/relationships/themeOverride" Target="../theme/themeOverride1.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25.jp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9.xml"/><Relationship Id="rId4" Type="http://schemas.openxmlformats.org/officeDocument/2006/relationships/image" Target="../media/image25.jp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9.xml"/><Relationship Id="rId4" Type="http://schemas.openxmlformats.org/officeDocument/2006/relationships/image" Target="../media/image25.jp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9.xml"/><Relationship Id="rId4" Type="http://schemas.openxmlformats.org/officeDocument/2006/relationships/image" Target="../media/image25.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hyperlink" Target="https://www.analyticsvidhya.com/blog/2021/04/steps-to-complete-a-machine-learning-project/" TargetMode="External"/><Relationship Id="rId7" Type="http://schemas.openxmlformats.org/officeDocument/2006/relationships/hyperlink" Target="https://medium.datadriveninvestor.com/can-you-predict-customers-loan-default-using-machine-learning-be774489b8f5" TargetMode="External"/><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hyperlink" Target="https://towardsdatascience.com/loan-default-prediction-for-profit-maximization-45fcd461582b" TargetMode="External"/><Relationship Id="rId5" Type="http://schemas.openxmlformats.org/officeDocument/2006/relationships/hyperlink" Target="https://stackoverflow.com/questions/tagged/python" TargetMode="External"/><Relationship Id="rId4" Type="http://schemas.openxmlformats.org/officeDocument/2006/relationships/hyperlink" Target="https://www.kaggle.com/faressayah/lending-club-loan-defaulters-predicti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6"/>
        <p:cNvGrpSpPr/>
        <p:nvPr/>
      </p:nvGrpSpPr>
      <p:grpSpPr>
        <a:xfrm>
          <a:off x="0" y="0"/>
          <a:ext cx="0" cy="0"/>
          <a:chOff x="0" y="0"/>
          <a:chExt cx="0" cy="0"/>
        </a:xfrm>
      </p:grpSpPr>
      <p:sp>
        <p:nvSpPr>
          <p:cNvPr id="287" name="Google Shape;287;p30"/>
          <p:cNvSpPr txBox="1">
            <a:spLocks noGrp="1"/>
          </p:cNvSpPr>
          <p:nvPr>
            <p:ph type="ctrTitle"/>
          </p:nvPr>
        </p:nvSpPr>
        <p:spPr>
          <a:xfrm>
            <a:off x="5458922" y="849648"/>
            <a:ext cx="3531000" cy="1253400"/>
          </a:xfrm>
          <a:prstGeom prst="rect">
            <a:avLst/>
          </a:prstGeom>
          <a:noFill/>
          <a:ln>
            <a:noFill/>
          </a:ln>
        </p:spPr>
        <p:txBody>
          <a:bodyPr spcFirstLastPara="1" wrap="square" lIns="68575" tIns="34275" rIns="68575" bIns="34275" anchor="ctr" anchorCtr="0">
            <a:noAutofit/>
          </a:bodyPr>
          <a:lstStyle/>
          <a:p>
            <a:pPr marL="0" lvl="0" indent="0" algn="ctr" rtl="0">
              <a:lnSpc>
                <a:spcPct val="115000"/>
              </a:lnSpc>
              <a:spcBef>
                <a:spcPts val="0"/>
              </a:spcBef>
              <a:spcAft>
                <a:spcPts val="1200"/>
              </a:spcAft>
              <a:buClr>
                <a:schemeClr val="dk1"/>
              </a:buClr>
              <a:buSzPts val="1100"/>
              <a:buFont typeface="Arial"/>
              <a:buNone/>
            </a:pPr>
            <a:r>
              <a:rPr lang="ar" sz="3000" dirty="0">
                <a:solidFill>
                  <a:schemeClr val="dk1"/>
                </a:solidFill>
              </a:rPr>
              <a:t>Predicting Loan Defaults Using ML Model</a:t>
            </a:r>
            <a:endParaRPr sz="4450" b="1" dirty="0">
              <a:solidFill>
                <a:schemeClr val="dk1"/>
              </a:solidFill>
              <a:highlight>
                <a:srgbClr val="FFFFFF"/>
              </a:highlight>
              <a:latin typeface="Times New Roman"/>
              <a:ea typeface="Times New Roman"/>
              <a:cs typeface="Times New Roman"/>
              <a:sym typeface="Times New Roman"/>
            </a:endParaRPr>
          </a:p>
        </p:txBody>
      </p:sp>
      <p:cxnSp>
        <p:nvCxnSpPr>
          <p:cNvPr id="288" name="Google Shape;288;p30"/>
          <p:cNvCxnSpPr/>
          <p:nvPr/>
        </p:nvCxnSpPr>
        <p:spPr>
          <a:xfrm>
            <a:off x="5765880" y="2417989"/>
            <a:ext cx="2917084" cy="0"/>
          </a:xfrm>
          <a:prstGeom prst="straightConnector1">
            <a:avLst/>
          </a:prstGeom>
          <a:noFill/>
          <a:ln w="9525" cap="flat" cmpd="sng">
            <a:solidFill>
              <a:srgbClr val="7F7F7F"/>
            </a:solidFill>
            <a:prstDash val="solid"/>
            <a:miter lim="800000"/>
            <a:headEnd type="none" w="sm" len="sm"/>
            <a:tailEnd type="none" w="sm" len="sm"/>
          </a:ln>
        </p:spPr>
      </p:cxnSp>
      <p:sp>
        <p:nvSpPr>
          <p:cNvPr id="289" name="Google Shape;289;p30"/>
          <p:cNvSpPr/>
          <p:nvPr/>
        </p:nvSpPr>
        <p:spPr>
          <a:xfrm>
            <a:off x="88492" y="0"/>
            <a:ext cx="5008941" cy="5137040"/>
          </a:xfrm>
          <a:custGeom>
            <a:avLst/>
            <a:gdLst/>
            <a:ahLst/>
            <a:cxnLst/>
            <a:rect l="l" t="t" r="r" b="b"/>
            <a:pathLst>
              <a:path w="9659145" h="9908748" extrusionOk="0">
                <a:moveTo>
                  <a:pt x="0" y="0"/>
                </a:moveTo>
                <a:lnTo>
                  <a:pt x="7988768" y="0"/>
                </a:lnTo>
                <a:lnTo>
                  <a:pt x="9532397" y="4144878"/>
                </a:lnTo>
                <a:cubicBezTo>
                  <a:pt x="9768380" y="4776891"/>
                  <a:pt x="9670956" y="5482495"/>
                  <a:pt x="9272600" y="6027930"/>
                </a:cubicBezTo>
                <a:lnTo>
                  <a:pt x="6438645" y="9908748"/>
                </a:lnTo>
                <a:lnTo>
                  <a:pt x="0" y="9908748"/>
                </a:lnTo>
                <a:lnTo>
                  <a:pt x="0" y="0"/>
                </a:lnTo>
                <a:close/>
              </a:path>
            </a:pathLst>
          </a:custGeom>
          <a:gradFill>
            <a:gsLst>
              <a:gs pos="0">
                <a:srgbClr val="000000">
                  <a:alpha val="49803"/>
                </a:srgbClr>
              </a:gs>
              <a:gs pos="50000">
                <a:srgbClr val="C3C3C3">
                  <a:alpha val="20000"/>
                </a:srgbClr>
              </a:gs>
              <a:gs pos="100000">
                <a:srgbClr val="E2E2E2">
                  <a:alpha val="0"/>
                </a:srgbClr>
              </a:gs>
            </a:gsLst>
            <a:lin ang="135000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ar" sz="1400">
                <a:solidFill>
                  <a:schemeClr val="dk1"/>
                </a:solidFill>
                <a:latin typeface="Quattrocento Sans"/>
                <a:ea typeface="Quattrocento Sans"/>
                <a:cs typeface="Quattrocento Sans"/>
                <a:sym typeface="Quattrocento Sans"/>
              </a:rPr>
              <a:t>`</a:t>
            </a:r>
            <a:endParaRPr sz="1100"/>
          </a:p>
        </p:txBody>
      </p:sp>
      <p:sp>
        <p:nvSpPr>
          <p:cNvPr id="290" name="Google Shape;290;p30"/>
          <p:cNvSpPr/>
          <p:nvPr/>
        </p:nvSpPr>
        <p:spPr>
          <a:xfrm>
            <a:off x="0" y="0"/>
            <a:ext cx="5008941" cy="5142381"/>
          </a:xfrm>
          <a:custGeom>
            <a:avLst/>
            <a:gdLst/>
            <a:ahLst/>
            <a:cxnLst/>
            <a:rect l="l" t="t" r="r" b="b"/>
            <a:pathLst>
              <a:path w="9659145" h="9908748" extrusionOk="0">
                <a:moveTo>
                  <a:pt x="0" y="0"/>
                </a:moveTo>
                <a:lnTo>
                  <a:pt x="7988768" y="0"/>
                </a:lnTo>
                <a:lnTo>
                  <a:pt x="9532397" y="4144878"/>
                </a:lnTo>
                <a:cubicBezTo>
                  <a:pt x="9768380" y="4776891"/>
                  <a:pt x="9670956" y="5482495"/>
                  <a:pt x="9272600" y="6027930"/>
                </a:cubicBezTo>
                <a:lnTo>
                  <a:pt x="6438645" y="9908748"/>
                </a:lnTo>
                <a:lnTo>
                  <a:pt x="0" y="9908748"/>
                </a:lnTo>
                <a:lnTo>
                  <a:pt x="0" y="0"/>
                </a:lnTo>
                <a:close/>
              </a:path>
            </a:pathLst>
          </a:cu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91" name="Google Shape;291;p30"/>
          <p:cNvSpPr/>
          <p:nvPr/>
        </p:nvSpPr>
        <p:spPr>
          <a:xfrm>
            <a:off x="538473" y="7854"/>
            <a:ext cx="4998608" cy="5127777"/>
          </a:xfrm>
          <a:custGeom>
            <a:avLst/>
            <a:gdLst/>
            <a:ahLst/>
            <a:cxnLst/>
            <a:rect l="l" t="t" r="r" b="b"/>
            <a:pathLst>
              <a:path w="9659145" h="9908748" extrusionOk="0">
                <a:moveTo>
                  <a:pt x="0" y="0"/>
                </a:moveTo>
                <a:lnTo>
                  <a:pt x="7988768" y="0"/>
                </a:lnTo>
                <a:lnTo>
                  <a:pt x="9532397" y="4144878"/>
                </a:lnTo>
                <a:cubicBezTo>
                  <a:pt x="9768380" y="4776891"/>
                  <a:pt x="9670956" y="5482495"/>
                  <a:pt x="9272600" y="6027930"/>
                </a:cubicBezTo>
                <a:lnTo>
                  <a:pt x="6438645" y="9908748"/>
                </a:lnTo>
                <a:lnTo>
                  <a:pt x="0" y="9908748"/>
                </a:lnTo>
                <a:lnTo>
                  <a:pt x="0" y="0"/>
                </a:lnTo>
                <a:close/>
              </a:path>
            </a:pathLst>
          </a:cu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92" name="Google Shape;292;p30"/>
          <p:cNvSpPr txBox="1"/>
          <p:nvPr/>
        </p:nvSpPr>
        <p:spPr>
          <a:xfrm>
            <a:off x="5537081" y="2443099"/>
            <a:ext cx="3287400" cy="2751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ar" sz="2000" b="1" dirty="0">
                <a:solidFill>
                  <a:srgbClr val="1181AE"/>
                </a:solidFill>
              </a:rPr>
              <a:t>Group</a:t>
            </a:r>
            <a:r>
              <a:rPr lang="en-US" sz="2000" b="1" dirty="0">
                <a:solidFill>
                  <a:srgbClr val="1181AE"/>
                </a:solidFill>
              </a:rPr>
              <a:t> AS</a:t>
            </a:r>
            <a:r>
              <a:rPr lang="en-US" sz="2000" b="1" baseline="30000" dirty="0">
                <a:solidFill>
                  <a:srgbClr val="1181AE"/>
                </a:solidFill>
              </a:rPr>
              <a:t>2</a:t>
            </a:r>
            <a:r>
              <a:rPr lang="en-US" sz="2000" b="1" dirty="0">
                <a:solidFill>
                  <a:srgbClr val="1181AE"/>
                </a:solidFill>
              </a:rPr>
              <a:t>RK</a:t>
            </a:r>
            <a:endParaRPr sz="2000" b="1" dirty="0">
              <a:solidFill>
                <a:srgbClr val="1181AE"/>
              </a:solidFill>
            </a:endParaRPr>
          </a:p>
          <a:p>
            <a:pPr marL="0" marR="0" lvl="0" indent="0" algn="ctr" rtl="0">
              <a:spcBef>
                <a:spcPts val="0"/>
              </a:spcBef>
              <a:spcAft>
                <a:spcPts val="0"/>
              </a:spcAft>
              <a:buNone/>
            </a:pPr>
            <a:r>
              <a:rPr lang="ar" sz="1600" b="1" dirty="0">
                <a:solidFill>
                  <a:srgbClr val="1181AE"/>
                </a:solidFill>
              </a:rPr>
              <a:t>Team members:</a:t>
            </a:r>
            <a:endParaRPr sz="1600" dirty="0">
              <a:solidFill>
                <a:srgbClr val="24292F"/>
              </a:solidFill>
              <a:highlight>
                <a:srgbClr val="FFFFFF"/>
              </a:highlight>
            </a:endParaRPr>
          </a:p>
          <a:p>
            <a:pPr marL="0" marR="0" lvl="0" indent="0" algn="ctr" rtl="0">
              <a:lnSpc>
                <a:spcPct val="115000"/>
              </a:lnSpc>
              <a:spcBef>
                <a:spcPts val="0"/>
              </a:spcBef>
              <a:spcAft>
                <a:spcPts val="0"/>
              </a:spcAft>
              <a:buNone/>
            </a:pPr>
            <a:r>
              <a:rPr lang="ar" sz="1600" dirty="0">
                <a:solidFill>
                  <a:schemeClr val="dk1"/>
                </a:solidFill>
                <a:latin typeface="Times New Roman"/>
                <a:ea typeface="Times New Roman"/>
                <a:cs typeface="Times New Roman"/>
                <a:sym typeface="Times New Roman"/>
              </a:rPr>
              <a:t>Shrouq Alharbi</a:t>
            </a:r>
            <a:endParaRPr sz="1600" dirty="0">
              <a:solidFill>
                <a:schemeClr val="accent3"/>
              </a:solidFill>
              <a:latin typeface="Times New Roman"/>
              <a:ea typeface="Times New Roman"/>
              <a:cs typeface="Times New Roman"/>
              <a:sym typeface="Times New Roman"/>
            </a:endParaRPr>
          </a:p>
          <a:p>
            <a:pPr marL="0" marR="0" lvl="0" indent="0" algn="ctr" rtl="0">
              <a:lnSpc>
                <a:spcPct val="115000"/>
              </a:lnSpc>
              <a:spcBef>
                <a:spcPts val="0"/>
              </a:spcBef>
              <a:spcAft>
                <a:spcPts val="0"/>
              </a:spcAft>
              <a:buNone/>
            </a:pPr>
            <a:r>
              <a:rPr lang="ar" sz="1600" dirty="0">
                <a:solidFill>
                  <a:schemeClr val="dk1"/>
                </a:solidFill>
                <a:latin typeface="Times New Roman"/>
                <a:ea typeface="Times New Roman"/>
                <a:cs typeface="Times New Roman"/>
                <a:sym typeface="Times New Roman"/>
              </a:rPr>
              <a:t>Sarah Alzahrani</a:t>
            </a:r>
            <a:endParaRPr sz="1600" dirty="0">
              <a:solidFill>
                <a:schemeClr val="dk1"/>
              </a:solidFill>
              <a:latin typeface="Times New Roman"/>
              <a:ea typeface="Times New Roman"/>
              <a:cs typeface="Times New Roman"/>
              <a:sym typeface="Times New Roman"/>
            </a:endParaRPr>
          </a:p>
          <a:p>
            <a:pPr marL="0" marR="0" lvl="0" indent="0" algn="ctr" rtl="0">
              <a:lnSpc>
                <a:spcPct val="115000"/>
              </a:lnSpc>
              <a:spcBef>
                <a:spcPts val="0"/>
              </a:spcBef>
              <a:spcAft>
                <a:spcPts val="0"/>
              </a:spcAft>
              <a:buNone/>
            </a:pPr>
            <a:r>
              <a:rPr lang="ar" sz="1600" dirty="0">
                <a:solidFill>
                  <a:schemeClr val="dk1"/>
                </a:solidFill>
                <a:latin typeface="Times New Roman"/>
                <a:ea typeface="Times New Roman"/>
                <a:cs typeface="Times New Roman"/>
                <a:sym typeface="Times New Roman"/>
              </a:rPr>
              <a:t>Asmaa Alzahrani</a:t>
            </a:r>
            <a:endParaRPr sz="1600" dirty="0">
              <a:solidFill>
                <a:schemeClr val="dk1"/>
              </a:solidFill>
              <a:latin typeface="Times New Roman"/>
              <a:ea typeface="Times New Roman"/>
              <a:cs typeface="Times New Roman"/>
              <a:sym typeface="Times New Roman"/>
            </a:endParaRPr>
          </a:p>
          <a:p>
            <a:pPr marL="0" marR="0" lvl="0" indent="0" algn="ctr" rtl="0">
              <a:lnSpc>
                <a:spcPct val="115000"/>
              </a:lnSpc>
              <a:spcBef>
                <a:spcPts val="0"/>
              </a:spcBef>
              <a:spcAft>
                <a:spcPts val="0"/>
              </a:spcAft>
              <a:buNone/>
            </a:pPr>
            <a:r>
              <a:rPr lang="ar" sz="1600" dirty="0">
                <a:solidFill>
                  <a:schemeClr val="dk1"/>
                </a:solidFill>
                <a:latin typeface="Times New Roman"/>
                <a:ea typeface="Times New Roman"/>
                <a:cs typeface="Times New Roman"/>
                <a:sym typeface="Times New Roman"/>
              </a:rPr>
              <a:t>Amani Almutairi</a:t>
            </a:r>
            <a:endParaRPr sz="1600" dirty="0">
              <a:solidFill>
                <a:schemeClr val="dk1"/>
              </a:solidFill>
              <a:latin typeface="Times New Roman"/>
              <a:ea typeface="Times New Roman"/>
              <a:cs typeface="Times New Roman"/>
              <a:sym typeface="Times New Roman"/>
            </a:endParaRPr>
          </a:p>
          <a:p>
            <a:pPr marL="0" marR="0" lvl="0" indent="0" algn="ctr" rtl="0">
              <a:lnSpc>
                <a:spcPct val="115000"/>
              </a:lnSpc>
              <a:spcBef>
                <a:spcPts val="0"/>
              </a:spcBef>
              <a:spcAft>
                <a:spcPts val="0"/>
              </a:spcAft>
              <a:buNone/>
            </a:pPr>
            <a:r>
              <a:rPr lang="ar" sz="1600" dirty="0">
                <a:solidFill>
                  <a:schemeClr val="dk1"/>
                </a:solidFill>
                <a:latin typeface="Times New Roman"/>
                <a:ea typeface="Times New Roman"/>
                <a:cs typeface="Times New Roman"/>
                <a:sym typeface="Times New Roman"/>
              </a:rPr>
              <a:t>Rawan Alshehri</a:t>
            </a:r>
            <a:endParaRPr sz="1600" dirty="0">
              <a:solidFill>
                <a:schemeClr val="dk1"/>
              </a:solidFill>
              <a:latin typeface="Times New Roman"/>
              <a:ea typeface="Times New Roman"/>
              <a:cs typeface="Times New Roman"/>
              <a:sym typeface="Times New Roman"/>
            </a:endParaRPr>
          </a:p>
          <a:p>
            <a:pPr marL="0" lvl="0" indent="0" algn="ctr" rtl="0">
              <a:lnSpc>
                <a:spcPct val="115000"/>
              </a:lnSpc>
              <a:spcBef>
                <a:spcPts val="300"/>
              </a:spcBef>
              <a:spcAft>
                <a:spcPts val="1200"/>
              </a:spcAft>
              <a:buNone/>
            </a:pPr>
            <a:r>
              <a:rPr lang="ar" sz="1600" dirty="0">
                <a:solidFill>
                  <a:schemeClr val="dk1"/>
                </a:solidFill>
                <a:latin typeface="Times New Roman"/>
                <a:ea typeface="Times New Roman"/>
                <a:cs typeface="Times New Roman"/>
                <a:sym typeface="Times New Roman"/>
              </a:rPr>
              <a:t>Khalid Alsuahimi</a:t>
            </a:r>
            <a:endParaRPr sz="1600" dirty="0">
              <a:solidFill>
                <a:srgbClr val="24292F"/>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9"/>
          <p:cNvSpPr txBox="1">
            <a:spLocks noGrp="1"/>
          </p:cNvSpPr>
          <p:nvPr>
            <p:ph type="title"/>
          </p:nvPr>
        </p:nvSpPr>
        <p:spPr>
          <a:xfrm>
            <a:off x="204307" y="151608"/>
            <a:ext cx="8743200" cy="579600"/>
          </a:xfrm>
          <a:prstGeom prst="rect">
            <a:avLst/>
          </a:prstGeom>
        </p:spPr>
        <p:txBody>
          <a:bodyPr spcFirstLastPara="1" wrap="square" lIns="68575" tIns="34275" rIns="68575" bIns="34275" anchor="ctr" anchorCtr="0">
            <a:noAutofit/>
          </a:bodyPr>
          <a:lstStyle/>
          <a:p>
            <a:pPr marL="0" lvl="0" indent="0" algn="ctr" rtl="0">
              <a:lnSpc>
                <a:spcPct val="135714"/>
              </a:lnSpc>
              <a:spcBef>
                <a:spcPts val="0"/>
              </a:spcBef>
              <a:spcAft>
                <a:spcPts val="0"/>
              </a:spcAft>
              <a:buNone/>
            </a:pPr>
            <a:r>
              <a:rPr lang="ar" sz="2400">
                <a:highlight>
                  <a:srgbClr val="FFFFFE"/>
                </a:highlight>
              </a:rPr>
              <a:t>Selection and Get Data</a:t>
            </a:r>
            <a:endParaRPr sz="2400"/>
          </a:p>
        </p:txBody>
      </p:sp>
      <p:pic>
        <p:nvPicPr>
          <p:cNvPr id="450" name="Google Shape;450;p39"/>
          <p:cNvPicPr preferRelativeResize="0"/>
          <p:nvPr/>
        </p:nvPicPr>
        <p:blipFill>
          <a:blip r:embed="rId3">
            <a:alphaModFix/>
          </a:blip>
          <a:stretch>
            <a:fillRect/>
          </a:stretch>
        </p:blipFill>
        <p:spPr>
          <a:xfrm>
            <a:off x="1024128" y="797875"/>
            <a:ext cx="7013448" cy="388385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0"/>
          <p:cNvSpPr/>
          <p:nvPr/>
        </p:nvSpPr>
        <p:spPr>
          <a:xfrm rot="1799604">
            <a:off x="5693301" y="1757131"/>
            <a:ext cx="4040606" cy="4040127"/>
          </a:xfrm>
          <a:prstGeom prst="ellipse">
            <a:avLst/>
          </a:prstGeom>
          <a:solidFill>
            <a:srgbClr val="B5D4F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57" name="Google Shape;457;p40"/>
          <p:cNvSpPr txBox="1">
            <a:spLocks noGrp="1"/>
          </p:cNvSpPr>
          <p:nvPr>
            <p:ph type="title"/>
          </p:nvPr>
        </p:nvSpPr>
        <p:spPr>
          <a:xfrm>
            <a:off x="287457" y="2489545"/>
            <a:ext cx="4598100" cy="437400"/>
          </a:xfrm>
          <a:prstGeom prst="rect">
            <a:avLst/>
          </a:prstGeom>
          <a:noFill/>
          <a:ln>
            <a:noFill/>
          </a:ln>
        </p:spPr>
        <p:txBody>
          <a:bodyPr spcFirstLastPara="1" wrap="square" lIns="68575" tIns="34275" rIns="68575" bIns="34275" anchor="ctr" anchorCtr="0">
            <a:noAutofit/>
          </a:bodyPr>
          <a:lstStyle/>
          <a:p>
            <a:pPr marL="0" lvl="0" indent="0" algn="ctr" rtl="0">
              <a:lnSpc>
                <a:spcPct val="135714"/>
              </a:lnSpc>
              <a:spcBef>
                <a:spcPts val="0"/>
              </a:spcBef>
              <a:spcAft>
                <a:spcPts val="0"/>
              </a:spcAft>
              <a:buClr>
                <a:schemeClr val="dk1"/>
              </a:buClr>
              <a:buSzPts val="1100"/>
              <a:buFont typeface="Arial"/>
              <a:buNone/>
            </a:pPr>
            <a:r>
              <a:rPr lang="ar" sz="3000">
                <a:highlight>
                  <a:srgbClr val="FFFFFE"/>
                </a:highlight>
              </a:rPr>
              <a:t>Goal 2</a:t>
            </a:r>
            <a:endParaRPr sz="3000">
              <a:highlight>
                <a:srgbClr val="FFFFFE"/>
              </a:highlight>
            </a:endParaRPr>
          </a:p>
          <a:p>
            <a:pPr marL="0" lvl="0" indent="0" algn="ctr" rtl="0">
              <a:lnSpc>
                <a:spcPct val="100000"/>
              </a:lnSpc>
              <a:spcBef>
                <a:spcPts val="200"/>
              </a:spcBef>
              <a:spcAft>
                <a:spcPts val="0"/>
              </a:spcAft>
              <a:buClr>
                <a:srgbClr val="3F3F3F"/>
              </a:buClr>
              <a:buSzPts val="1200"/>
              <a:buFont typeface="Arial"/>
              <a:buNone/>
            </a:pPr>
            <a:r>
              <a:rPr lang="ar" sz="2400">
                <a:highlight>
                  <a:srgbClr val="FFFFFE"/>
                </a:highlight>
              </a:rPr>
              <a:t>Exploratory Data Analysis (EDA)</a:t>
            </a:r>
            <a:endParaRPr sz="600">
              <a:latin typeface="Times New Roman"/>
              <a:ea typeface="Times New Roman"/>
              <a:cs typeface="Times New Roman"/>
              <a:sym typeface="Times New Roman"/>
            </a:endParaRPr>
          </a:p>
          <a:p>
            <a:pPr marL="0" lvl="0" indent="0" algn="ctr" rtl="0">
              <a:lnSpc>
                <a:spcPct val="135714"/>
              </a:lnSpc>
              <a:spcBef>
                <a:spcPts val="0"/>
              </a:spcBef>
              <a:spcAft>
                <a:spcPts val="0"/>
              </a:spcAft>
              <a:buClr>
                <a:schemeClr val="dk1"/>
              </a:buClr>
              <a:buSzPts val="1100"/>
              <a:buFont typeface="Arial"/>
              <a:buNone/>
            </a:pPr>
            <a:endParaRPr sz="2400">
              <a:highlight>
                <a:srgbClr val="FFFFFE"/>
              </a:highlight>
            </a:endParaRPr>
          </a:p>
          <a:p>
            <a:pPr marL="0" lvl="0" indent="0" algn="ctr" rtl="0">
              <a:lnSpc>
                <a:spcPct val="90000"/>
              </a:lnSpc>
              <a:spcBef>
                <a:spcPts val="0"/>
              </a:spcBef>
              <a:spcAft>
                <a:spcPts val="0"/>
              </a:spcAft>
              <a:buClr>
                <a:schemeClr val="dk1"/>
              </a:buClr>
              <a:buSzPts val="2100"/>
              <a:buFont typeface="Arial Black"/>
              <a:buNone/>
            </a:pPr>
            <a:endParaRPr/>
          </a:p>
        </p:txBody>
      </p:sp>
      <p:sp>
        <p:nvSpPr>
          <p:cNvPr id="458" name="Google Shape;458;p40"/>
          <p:cNvSpPr txBox="1">
            <a:spLocks noGrp="1"/>
          </p:cNvSpPr>
          <p:nvPr>
            <p:ph type="sldNum" idx="12"/>
          </p:nvPr>
        </p:nvSpPr>
        <p:spPr>
          <a:xfrm>
            <a:off x="452907" y="4596702"/>
            <a:ext cx="21336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ar" sz="1100"/>
              <a:t>11</a:t>
            </a:fld>
            <a:endParaRPr sz="1100"/>
          </a:p>
        </p:txBody>
      </p:sp>
      <p:sp>
        <p:nvSpPr>
          <p:cNvPr id="459" name="Google Shape;459;p40"/>
          <p:cNvSpPr/>
          <p:nvPr/>
        </p:nvSpPr>
        <p:spPr>
          <a:xfrm rot="10800000">
            <a:off x="8214930" y="436229"/>
            <a:ext cx="1449804" cy="4543702"/>
          </a:xfrm>
          <a:custGeom>
            <a:avLst/>
            <a:gdLst/>
            <a:ahLst/>
            <a:cxnLst/>
            <a:rect l="l" t="t" r="r" b="b"/>
            <a:pathLst>
              <a:path w="1231256" h="3858770" extrusionOk="0">
                <a:moveTo>
                  <a:pt x="1145179" y="1480115"/>
                </a:moveTo>
                <a:lnTo>
                  <a:pt x="599720" y="412148"/>
                </a:lnTo>
                <a:cubicBezTo>
                  <a:pt x="479776" y="179898"/>
                  <a:pt x="252263" y="27603"/>
                  <a:pt x="0" y="0"/>
                </a:cubicBezTo>
                <a:lnTo>
                  <a:pt x="0" y="3858770"/>
                </a:lnTo>
                <a:cubicBezTo>
                  <a:pt x="166589" y="3795949"/>
                  <a:pt x="308427" y="3676016"/>
                  <a:pt x="397909" y="3517059"/>
                </a:cubicBezTo>
                <a:lnTo>
                  <a:pt x="1129948" y="2222553"/>
                </a:lnTo>
                <a:cubicBezTo>
                  <a:pt x="1259411" y="1993159"/>
                  <a:pt x="1265123" y="1714269"/>
                  <a:pt x="1145179" y="148011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460" name="Google Shape;460;p40"/>
          <p:cNvSpPr/>
          <p:nvPr/>
        </p:nvSpPr>
        <p:spPr>
          <a:xfrm rot="1799634">
            <a:off x="6628156" y="342105"/>
            <a:ext cx="2474256" cy="2473886"/>
          </a:xfrm>
          <a:prstGeom prst="ellipse">
            <a:avLst/>
          </a:prstGeom>
          <a:solidFill>
            <a:srgbClr val="90BEE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pic>
        <p:nvPicPr>
          <p:cNvPr id="461" name="Google Shape;461;p40"/>
          <p:cNvPicPr preferRelativeResize="0"/>
          <p:nvPr/>
        </p:nvPicPr>
        <p:blipFill>
          <a:blip r:embed="rId3">
            <a:alphaModFix/>
          </a:blip>
          <a:stretch>
            <a:fillRect/>
          </a:stretch>
        </p:blipFill>
        <p:spPr>
          <a:xfrm>
            <a:off x="5775900" y="2378000"/>
            <a:ext cx="2977800" cy="2732100"/>
          </a:xfrm>
          <a:prstGeom prst="ellipse">
            <a:avLst/>
          </a:prstGeom>
          <a:noFill/>
          <a:ln>
            <a:noFill/>
          </a:ln>
        </p:spPr>
      </p:pic>
      <p:pic>
        <p:nvPicPr>
          <p:cNvPr id="462" name="Google Shape;462;p40"/>
          <p:cNvPicPr preferRelativeResize="0"/>
          <p:nvPr/>
        </p:nvPicPr>
        <p:blipFill>
          <a:blip r:embed="rId4">
            <a:alphaModFix/>
          </a:blip>
          <a:stretch>
            <a:fillRect/>
          </a:stretch>
        </p:blipFill>
        <p:spPr>
          <a:xfrm>
            <a:off x="6881113" y="436225"/>
            <a:ext cx="1968325" cy="1968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Google Shape;467;p41"/>
          <p:cNvPicPr preferRelativeResize="0"/>
          <p:nvPr/>
        </p:nvPicPr>
        <p:blipFill>
          <a:blip r:embed="rId3">
            <a:alphaModFix/>
          </a:blip>
          <a:stretch>
            <a:fillRect/>
          </a:stretch>
        </p:blipFill>
        <p:spPr>
          <a:xfrm>
            <a:off x="1084050" y="750849"/>
            <a:ext cx="3049976" cy="3999901"/>
          </a:xfrm>
          <a:prstGeom prst="rect">
            <a:avLst/>
          </a:prstGeom>
          <a:noFill/>
          <a:ln>
            <a:noFill/>
          </a:ln>
        </p:spPr>
      </p:pic>
      <p:sp>
        <p:nvSpPr>
          <p:cNvPr id="468" name="Google Shape;468;p41"/>
          <p:cNvSpPr txBox="1"/>
          <p:nvPr/>
        </p:nvSpPr>
        <p:spPr>
          <a:xfrm>
            <a:off x="3086850" y="115700"/>
            <a:ext cx="2970300"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ar" sz="2400" dirty="0">
                <a:solidFill>
                  <a:schemeClr val="dk1"/>
                </a:solidFill>
                <a:highlight>
                  <a:srgbClr val="FFFFFE"/>
                </a:highlight>
                <a:latin typeface="Arial Black"/>
                <a:ea typeface="Arial Black"/>
                <a:cs typeface="Arial Black"/>
                <a:sym typeface="Arial Black"/>
              </a:rPr>
              <a:t>Information</a:t>
            </a:r>
            <a:endParaRPr sz="1800" b="1" dirty="0">
              <a:solidFill>
                <a:schemeClr val="dk1"/>
              </a:solidFill>
              <a:latin typeface="Quattrocento Sans"/>
              <a:ea typeface="Quattrocento Sans"/>
              <a:cs typeface="Quattrocento Sans"/>
              <a:sym typeface="Quattrocento Sans"/>
            </a:endParaRPr>
          </a:p>
        </p:txBody>
      </p:sp>
      <p:pic>
        <p:nvPicPr>
          <p:cNvPr id="469" name="Google Shape;469;p41"/>
          <p:cNvPicPr preferRelativeResize="0"/>
          <p:nvPr/>
        </p:nvPicPr>
        <p:blipFill rotWithShape="1">
          <a:blip r:embed="rId4">
            <a:alphaModFix/>
          </a:blip>
          <a:srcRect r="50765"/>
          <a:stretch/>
        </p:blipFill>
        <p:spPr>
          <a:xfrm>
            <a:off x="5216675" y="750850"/>
            <a:ext cx="3132274" cy="3838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4" name="Google Shape;474;p42"/>
          <p:cNvPicPr preferRelativeResize="0"/>
          <p:nvPr/>
        </p:nvPicPr>
        <p:blipFill>
          <a:blip r:embed="rId3">
            <a:alphaModFix/>
          </a:blip>
          <a:stretch>
            <a:fillRect/>
          </a:stretch>
        </p:blipFill>
        <p:spPr>
          <a:xfrm>
            <a:off x="1235275" y="936264"/>
            <a:ext cx="6673450" cy="3719650"/>
          </a:xfrm>
          <a:prstGeom prst="rect">
            <a:avLst/>
          </a:prstGeom>
          <a:noFill/>
          <a:ln>
            <a:noFill/>
          </a:ln>
        </p:spPr>
      </p:pic>
      <p:sp>
        <p:nvSpPr>
          <p:cNvPr id="475" name="Google Shape;475;p42"/>
          <p:cNvSpPr txBox="1"/>
          <p:nvPr/>
        </p:nvSpPr>
        <p:spPr>
          <a:xfrm>
            <a:off x="2868150" y="155975"/>
            <a:ext cx="34077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ar" sz="2400" dirty="0">
                <a:solidFill>
                  <a:schemeClr val="dk1"/>
                </a:solidFill>
                <a:highlight>
                  <a:srgbClr val="FFFFFE"/>
                </a:highlight>
                <a:latin typeface="Arial Black"/>
                <a:ea typeface="Arial Black"/>
                <a:cs typeface="Arial Black"/>
                <a:sym typeface="Arial Black"/>
              </a:rPr>
              <a:t>Description</a:t>
            </a:r>
            <a:r>
              <a:rPr lang="ar" sz="2400" dirty="0">
                <a:solidFill>
                  <a:srgbClr val="057EC1"/>
                </a:solidFill>
                <a:highlight>
                  <a:srgbClr val="FFFFFE"/>
                </a:highlight>
                <a:latin typeface="Arial Black"/>
                <a:ea typeface="Arial Black"/>
                <a:cs typeface="Arial Black"/>
                <a:sym typeface="Arial Black"/>
              </a:rPr>
              <a:t> </a:t>
            </a:r>
            <a:endParaRPr sz="2200" b="1" dirty="0">
              <a:latin typeface="Quattrocento Sans"/>
              <a:ea typeface="Quattrocento Sans"/>
              <a:cs typeface="Quattrocento Sans"/>
              <a:sym typeface="Quattrocen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204307" y="151608"/>
            <a:ext cx="8743200" cy="4374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ar" sz="2400" dirty="0">
                <a:highlight>
                  <a:srgbClr val="FFFFFE"/>
                </a:highlight>
              </a:rPr>
              <a:t>Checking for Missing Values </a:t>
            </a:r>
            <a:endParaRPr sz="2400" dirty="0">
              <a:highlight>
                <a:srgbClr val="FFFFFE"/>
              </a:highlight>
            </a:endParaRPr>
          </a:p>
        </p:txBody>
      </p:sp>
      <p:pic>
        <p:nvPicPr>
          <p:cNvPr id="481" name="Google Shape;481;p43"/>
          <p:cNvPicPr preferRelativeResize="0"/>
          <p:nvPr/>
        </p:nvPicPr>
        <p:blipFill>
          <a:blip r:embed="rId3">
            <a:alphaModFix/>
          </a:blip>
          <a:stretch>
            <a:fillRect/>
          </a:stretch>
        </p:blipFill>
        <p:spPr>
          <a:xfrm>
            <a:off x="1926571" y="830599"/>
            <a:ext cx="5086877" cy="3851130"/>
          </a:xfrm>
          <a:prstGeom prst="rect">
            <a:avLst/>
          </a:prstGeom>
          <a:noFill/>
          <a:ln>
            <a:noFill/>
          </a:ln>
        </p:spPr>
      </p:pic>
      <p:sp>
        <p:nvSpPr>
          <p:cNvPr id="482" name="Google Shape;482;p43"/>
          <p:cNvSpPr/>
          <p:nvPr/>
        </p:nvSpPr>
        <p:spPr>
          <a:xfrm>
            <a:off x="2054950" y="2318764"/>
            <a:ext cx="4220700" cy="4374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483" name="Google Shape;483;p43"/>
          <p:cNvSpPr/>
          <p:nvPr/>
        </p:nvSpPr>
        <p:spPr>
          <a:xfrm>
            <a:off x="2054950" y="3413225"/>
            <a:ext cx="4220700" cy="2415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4"/>
          <p:cNvSpPr/>
          <p:nvPr/>
        </p:nvSpPr>
        <p:spPr>
          <a:xfrm rot="1799604">
            <a:off x="5693301" y="1757131"/>
            <a:ext cx="4040606" cy="4040127"/>
          </a:xfrm>
          <a:prstGeom prst="ellipse">
            <a:avLst/>
          </a:prstGeom>
          <a:solidFill>
            <a:srgbClr val="B5D4F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90" name="Google Shape;490;p44"/>
          <p:cNvSpPr txBox="1">
            <a:spLocks noGrp="1"/>
          </p:cNvSpPr>
          <p:nvPr>
            <p:ph type="title"/>
          </p:nvPr>
        </p:nvSpPr>
        <p:spPr>
          <a:xfrm>
            <a:off x="287457" y="2489545"/>
            <a:ext cx="4598100" cy="437400"/>
          </a:xfrm>
          <a:prstGeom prst="rect">
            <a:avLst/>
          </a:prstGeom>
          <a:noFill/>
          <a:ln>
            <a:noFill/>
          </a:ln>
        </p:spPr>
        <p:txBody>
          <a:bodyPr spcFirstLastPara="1" wrap="square" lIns="68575" tIns="34275" rIns="68575" bIns="34275" anchor="ctr" anchorCtr="0">
            <a:noAutofit/>
          </a:bodyPr>
          <a:lstStyle/>
          <a:p>
            <a:pPr marL="0" lvl="0" indent="0" algn="ctr" rtl="0">
              <a:lnSpc>
                <a:spcPct val="135714"/>
              </a:lnSpc>
              <a:spcBef>
                <a:spcPts val="0"/>
              </a:spcBef>
              <a:spcAft>
                <a:spcPts val="0"/>
              </a:spcAft>
              <a:buClr>
                <a:schemeClr val="dk1"/>
              </a:buClr>
              <a:buSzPts val="1100"/>
              <a:buFont typeface="Arial"/>
              <a:buNone/>
            </a:pPr>
            <a:r>
              <a:rPr lang="ar" sz="3000">
                <a:highlight>
                  <a:srgbClr val="FFFFFE"/>
                </a:highlight>
              </a:rPr>
              <a:t>Goal 3</a:t>
            </a:r>
            <a:endParaRPr sz="3000">
              <a:highlight>
                <a:srgbClr val="FFFFFE"/>
              </a:highlight>
            </a:endParaRPr>
          </a:p>
          <a:p>
            <a:pPr marL="0" lvl="0" indent="0" algn="ctr" rtl="0">
              <a:lnSpc>
                <a:spcPct val="100000"/>
              </a:lnSpc>
              <a:spcBef>
                <a:spcPts val="200"/>
              </a:spcBef>
              <a:spcAft>
                <a:spcPts val="0"/>
              </a:spcAft>
              <a:buClr>
                <a:srgbClr val="3F3F3F"/>
              </a:buClr>
              <a:buSzPts val="1200"/>
              <a:buFont typeface="Arial"/>
              <a:buNone/>
            </a:pPr>
            <a:r>
              <a:rPr lang="ar" sz="2900">
                <a:highlight>
                  <a:srgbClr val="FFFFFE"/>
                </a:highlight>
              </a:rPr>
              <a:t>Visualization</a:t>
            </a:r>
            <a:endParaRPr sz="500">
              <a:latin typeface="Times New Roman"/>
              <a:ea typeface="Times New Roman"/>
              <a:cs typeface="Times New Roman"/>
              <a:sym typeface="Times New Roman"/>
            </a:endParaRPr>
          </a:p>
          <a:p>
            <a:pPr marL="0" lvl="0" indent="0" algn="ctr" rtl="0">
              <a:lnSpc>
                <a:spcPct val="135714"/>
              </a:lnSpc>
              <a:spcBef>
                <a:spcPts val="0"/>
              </a:spcBef>
              <a:spcAft>
                <a:spcPts val="0"/>
              </a:spcAft>
              <a:buClr>
                <a:schemeClr val="dk1"/>
              </a:buClr>
              <a:buSzPts val="1100"/>
              <a:buFont typeface="Arial"/>
              <a:buNone/>
            </a:pPr>
            <a:endParaRPr sz="2400">
              <a:highlight>
                <a:srgbClr val="FFFFFE"/>
              </a:highlight>
            </a:endParaRPr>
          </a:p>
          <a:p>
            <a:pPr marL="0" lvl="0" indent="0" algn="ctr" rtl="0">
              <a:lnSpc>
                <a:spcPct val="90000"/>
              </a:lnSpc>
              <a:spcBef>
                <a:spcPts val="0"/>
              </a:spcBef>
              <a:spcAft>
                <a:spcPts val="0"/>
              </a:spcAft>
              <a:buClr>
                <a:schemeClr val="dk1"/>
              </a:buClr>
              <a:buSzPts val="2100"/>
              <a:buFont typeface="Arial Black"/>
              <a:buNone/>
            </a:pPr>
            <a:endParaRPr/>
          </a:p>
        </p:txBody>
      </p:sp>
      <p:sp>
        <p:nvSpPr>
          <p:cNvPr id="491" name="Google Shape;491;p44"/>
          <p:cNvSpPr txBox="1">
            <a:spLocks noGrp="1"/>
          </p:cNvSpPr>
          <p:nvPr>
            <p:ph type="sldNum" idx="12"/>
          </p:nvPr>
        </p:nvSpPr>
        <p:spPr>
          <a:xfrm>
            <a:off x="228600" y="4836188"/>
            <a:ext cx="21336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ar" sz="1100"/>
              <a:t>15</a:t>
            </a:fld>
            <a:endParaRPr sz="1100"/>
          </a:p>
        </p:txBody>
      </p:sp>
      <p:pic>
        <p:nvPicPr>
          <p:cNvPr id="492" name="Google Shape;492;p44"/>
          <p:cNvPicPr preferRelativeResize="0"/>
          <p:nvPr/>
        </p:nvPicPr>
        <p:blipFill>
          <a:blip r:embed="rId3">
            <a:alphaModFix/>
          </a:blip>
          <a:stretch>
            <a:fillRect/>
          </a:stretch>
        </p:blipFill>
        <p:spPr>
          <a:xfrm>
            <a:off x="5841175" y="2030600"/>
            <a:ext cx="3529200" cy="3379200"/>
          </a:xfrm>
          <a:prstGeom prst="ellipse">
            <a:avLst/>
          </a:prstGeom>
          <a:noFill/>
          <a:ln>
            <a:noFill/>
          </a:ln>
        </p:spPr>
      </p:pic>
      <p:sp>
        <p:nvSpPr>
          <p:cNvPr id="493" name="Google Shape;493;p44"/>
          <p:cNvSpPr/>
          <p:nvPr/>
        </p:nvSpPr>
        <p:spPr>
          <a:xfrm rot="10800000">
            <a:off x="8214930" y="436229"/>
            <a:ext cx="1449804" cy="4543702"/>
          </a:xfrm>
          <a:custGeom>
            <a:avLst/>
            <a:gdLst/>
            <a:ahLst/>
            <a:cxnLst/>
            <a:rect l="l" t="t" r="r" b="b"/>
            <a:pathLst>
              <a:path w="1231256" h="3858770" extrusionOk="0">
                <a:moveTo>
                  <a:pt x="1145179" y="1480115"/>
                </a:moveTo>
                <a:lnTo>
                  <a:pt x="599720" y="412148"/>
                </a:lnTo>
                <a:cubicBezTo>
                  <a:pt x="479776" y="179898"/>
                  <a:pt x="252263" y="27603"/>
                  <a:pt x="0" y="0"/>
                </a:cubicBezTo>
                <a:lnTo>
                  <a:pt x="0" y="3858770"/>
                </a:lnTo>
                <a:cubicBezTo>
                  <a:pt x="166589" y="3795949"/>
                  <a:pt x="308427" y="3676016"/>
                  <a:pt x="397909" y="3517059"/>
                </a:cubicBezTo>
                <a:lnTo>
                  <a:pt x="1129948" y="2222553"/>
                </a:lnTo>
                <a:cubicBezTo>
                  <a:pt x="1259411" y="1993159"/>
                  <a:pt x="1265123" y="1714269"/>
                  <a:pt x="1145179" y="148011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494" name="Google Shape;494;p44"/>
          <p:cNvSpPr/>
          <p:nvPr/>
        </p:nvSpPr>
        <p:spPr>
          <a:xfrm rot="1799634">
            <a:off x="6671056" y="342105"/>
            <a:ext cx="2474256" cy="2473886"/>
          </a:xfrm>
          <a:prstGeom prst="ellipse">
            <a:avLst/>
          </a:prstGeom>
          <a:solidFill>
            <a:srgbClr val="90BEE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pic>
        <p:nvPicPr>
          <p:cNvPr id="495" name="Google Shape;495;p44"/>
          <p:cNvPicPr preferRelativeResize="0"/>
          <p:nvPr/>
        </p:nvPicPr>
        <p:blipFill>
          <a:blip r:embed="rId4">
            <a:alphaModFix/>
          </a:blip>
          <a:stretch>
            <a:fillRect/>
          </a:stretch>
        </p:blipFill>
        <p:spPr>
          <a:xfrm>
            <a:off x="6841375" y="486750"/>
            <a:ext cx="2133600" cy="2184600"/>
          </a:xfrm>
          <a:prstGeom prst="ellipse">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45"/>
          <p:cNvSpPr txBox="1">
            <a:spLocks noGrp="1"/>
          </p:cNvSpPr>
          <p:nvPr>
            <p:ph type="title"/>
          </p:nvPr>
        </p:nvSpPr>
        <p:spPr>
          <a:xfrm>
            <a:off x="582030" y="974554"/>
            <a:ext cx="6285900" cy="437400"/>
          </a:xfrm>
          <a:prstGeom prst="rect">
            <a:avLst/>
          </a:prstGeom>
        </p:spPr>
        <p:txBody>
          <a:bodyPr spcFirstLastPara="1" wrap="square" lIns="68575" tIns="34275" rIns="68575" bIns="34275" anchor="ctr" anchorCtr="0">
            <a:noAutofit/>
          </a:bodyPr>
          <a:lstStyle/>
          <a:p>
            <a:pPr marL="0" marR="0" lvl="0" indent="0" algn="l" rtl="0">
              <a:lnSpc>
                <a:spcPct val="115000"/>
              </a:lnSpc>
              <a:spcBef>
                <a:spcPts val="700"/>
              </a:spcBef>
              <a:spcAft>
                <a:spcPts val="700"/>
              </a:spcAft>
              <a:buClr>
                <a:schemeClr val="dk1"/>
              </a:buClr>
              <a:buSzPts val="1100"/>
              <a:buFont typeface="Arial"/>
              <a:buNone/>
            </a:pPr>
            <a:r>
              <a:rPr lang="ar" sz="1650" u="sng" dirty="0">
                <a:highlight>
                  <a:srgbClr val="FFFFFE"/>
                </a:highlight>
                <a:latin typeface="Arial"/>
                <a:ea typeface="Arial"/>
                <a:cs typeface="Arial"/>
                <a:sym typeface="Arial"/>
              </a:rPr>
              <a:t> The target variable</a:t>
            </a:r>
            <a:r>
              <a:rPr lang="ar" sz="1650" dirty="0">
                <a:highlight>
                  <a:srgbClr val="FFFFFE"/>
                </a:highlight>
                <a:latin typeface="Arial"/>
                <a:ea typeface="Arial"/>
                <a:cs typeface="Arial"/>
                <a:sym typeface="Arial"/>
              </a:rPr>
              <a:t> is: bad_loan 1, (default) not paid  0 paid</a:t>
            </a:r>
            <a:endParaRPr sz="1650" dirty="0">
              <a:highlight>
                <a:srgbClr val="FFFFFE"/>
              </a:highlight>
              <a:latin typeface="Arial"/>
              <a:ea typeface="Arial"/>
              <a:cs typeface="Arial"/>
              <a:sym typeface="Arial"/>
            </a:endParaRPr>
          </a:p>
        </p:txBody>
      </p:sp>
      <p:sp>
        <p:nvSpPr>
          <p:cNvPr id="501" name="Google Shape;501;p45"/>
          <p:cNvSpPr txBox="1"/>
          <p:nvPr/>
        </p:nvSpPr>
        <p:spPr>
          <a:xfrm>
            <a:off x="2347200" y="109728"/>
            <a:ext cx="4449600" cy="600300"/>
          </a:xfrm>
          <a:prstGeom prst="rect">
            <a:avLst/>
          </a:prstGeom>
          <a:noFill/>
          <a:ln>
            <a:noFill/>
          </a:ln>
        </p:spPr>
        <p:txBody>
          <a:bodyPr spcFirstLastPara="1" wrap="square" lIns="91425" tIns="91425" rIns="91425" bIns="91425" anchor="t" anchorCtr="0">
            <a:spAutoFit/>
          </a:bodyPr>
          <a:lstStyle/>
          <a:p>
            <a:pPr marL="0" lvl="0" indent="0" algn="ctr" rtl="0">
              <a:spcBef>
                <a:spcPts val="200"/>
              </a:spcBef>
              <a:spcAft>
                <a:spcPts val="0"/>
              </a:spcAft>
              <a:buNone/>
            </a:pPr>
            <a:r>
              <a:rPr lang="ar" sz="2700" dirty="0">
                <a:solidFill>
                  <a:schemeClr val="dk1"/>
                </a:solidFill>
                <a:highlight>
                  <a:srgbClr val="FFFFFE"/>
                </a:highlight>
                <a:latin typeface="Arial Black"/>
                <a:ea typeface="Arial Black"/>
                <a:cs typeface="Arial Black"/>
                <a:sym typeface="Arial Black"/>
              </a:rPr>
              <a:t>Visualization con.</a:t>
            </a:r>
            <a:endParaRPr sz="1200" dirty="0"/>
          </a:p>
        </p:txBody>
      </p:sp>
      <p:pic>
        <p:nvPicPr>
          <p:cNvPr id="502" name="Google Shape;502;p45"/>
          <p:cNvPicPr preferRelativeResize="0"/>
          <p:nvPr/>
        </p:nvPicPr>
        <p:blipFill>
          <a:blip r:embed="rId3">
            <a:alphaModFix/>
          </a:blip>
          <a:stretch>
            <a:fillRect/>
          </a:stretch>
        </p:blipFill>
        <p:spPr>
          <a:xfrm>
            <a:off x="2150487" y="1411954"/>
            <a:ext cx="4309938" cy="31889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46"/>
          <p:cNvSpPr txBox="1">
            <a:spLocks noGrp="1"/>
          </p:cNvSpPr>
          <p:nvPr>
            <p:ph type="title"/>
          </p:nvPr>
        </p:nvSpPr>
        <p:spPr>
          <a:xfrm>
            <a:off x="2532450" y="81975"/>
            <a:ext cx="4079100" cy="437400"/>
          </a:xfrm>
          <a:prstGeom prst="rect">
            <a:avLst/>
          </a:prstGeom>
        </p:spPr>
        <p:txBody>
          <a:bodyPr spcFirstLastPara="1" wrap="square" lIns="68575" tIns="34275" rIns="68575" bIns="34275" anchor="ctr" anchorCtr="0">
            <a:noAutofit/>
          </a:bodyPr>
          <a:lstStyle/>
          <a:p>
            <a:pPr marL="0" lvl="0" indent="0" algn="l" rtl="0">
              <a:lnSpc>
                <a:spcPct val="115000"/>
              </a:lnSpc>
              <a:spcBef>
                <a:spcPts val="900"/>
              </a:spcBef>
              <a:spcAft>
                <a:spcPts val="0"/>
              </a:spcAft>
              <a:buNone/>
            </a:pPr>
            <a:endParaRPr>
              <a:highlight>
                <a:srgbClr val="FFFFFE"/>
              </a:highlight>
            </a:endParaRPr>
          </a:p>
          <a:p>
            <a:pPr marL="0" lvl="0" indent="0" algn="l" rtl="0">
              <a:lnSpc>
                <a:spcPct val="135714"/>
              </a:lnSpc>
              <a:spcBef>
                <a:spcPts val="900"/>
              </a:spcBef>
              <a:spcAft>
                <a:spcPts val="0"/>
              </a:spcAft>
              <a:buNone/>
            </a:pPr>
            <a:endParaRPr>
              <a:highlight>
                <a:srgbClr val="FFFFFE"/>
              </a:highlight>
            </a:endParaRPr>
          </a:p>
          <a:p>
            <a:pPr marL="0" lvl="0" indent="0" algn="ctr" rtl="0">
              <a:lnSpc>
                <a:spcPct val="100000"/>
              </a:lnSpc>
              <a:spcBef>
                <a:spcPts val="200"/>
              </a:spcBef>
              <a:spcAft>
                <a:spcPts val="0"/>
              </a:spcAft>
              <a:buNone/>
            </a:pPr>
            <a:r>
              <a:rPr lang="ar" sz="2700">
                <a:highlight>
                  <a:srgbClr val="FFFFFE"/>
                </a:highlight>
              </a:rPr>
              <a:t>Visualization con.</a:t>
            </a:r>
            <a:endParaRPr sz="2700">
              <a:highlight>
                <a:srgbClr val="FFFFFE"/>
              </a:highlight>
            </a:endParaRPr>
          </a:p>
          <a:p>
            <a:pPr marL="0" lvl="0" indent="0" algn="l" rtl="0">
              <a:lnSpc>
                <a:spcPct val="115000"/>
              </a:lnSpc>
              <a:spcBef>
                <a:spcPts val="900"/>
              </a:spcBef>
              <a:spcAft>
                <a:spcPts val="0"/>
              </a:spcAft>
              <a:buClr>
                <a:schemeClr val="dk1"/>
              </a:buClr>
              <a:buSzPts val="1100"/>
              <a:buFont typeface="Arial"/>
              <a:buNone/>
            </a:pPr>
            <a:endParaRPr sz="2150" b="1">
              <a:solidFill>
                <a:srgbClr val="212121"/>
              </a:solidFill>
              <a:highlight>
                <a:srgbClr val="FFFFFF"/>
              </a:highlight>
              <a:latin typeface="Quattrocento Sans"/>
              <a:ea typeface="Quattrocento Sans"/>
              <a:cs typeface="Quattrocento Sans"/>
              <a:sym typeface="Quattrocento Sans"/>
            </a:endParaRPr>
          </a:p>
          <a:p>
            <a:pPr marL="0" lvl="0" indent="0" algn="ctr" rtl="0">
              <a:spcBef>
                <a:spcPts val="900"/>
              </a:spcBef>
              <a:spcAft>
                <a:spcPts val="0"/>
              </a:spcAft>
              <a:buNone/>
            </a:pPr>
            <a:endParaRPr/>
          </a:p>
        </p:txBody>
      </p:sp>
      <p:pic>
        <p:nvPicPr>
          <p:cNvPr id="508" name="Google Shape;508;p46"/>
          <p:cNvPicPr preferRelativeResize="0"/>
          <p:nvPr/>
        </p:nvPicPr>
        <p:blipFill>
          <a:blip r:embed="rId3">
            <a:alphaModFix/>
          </a:blip>
          <a:stretch>
            <a:fillRect/>
          </a:stretch>
        </p:blipFill>
        <p:spPr>
          <a:xfrm>
            <a:off x="344125" y="1165375"/>
            <a:ext cx="3519655" cy="3347225"/>
          </a:xfrm>
          <a:prstGeom prst="rect">
            <a:avLst/>
          </a:prstGeom>
          <a:noFill/>
          <a:ln>
            <a:noFill/>
          </a:ln>
        </p:spPr>
      </p:pic>
      <p:sp>
        <p:nvSpPr>
          <p:cNvPr id="509" name="Google Shape;509;p46"/>
          <p:cNvSpPr txBox="1"/>
          <p:nvPr/>
        </p:nvSpPr>
        <p:spPr>
          <a:xfrm>
            <a:off x="607050" y="691507"/>
            <a:ext cx="1925400" cy="540439"/>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ar" sz="1700" b="1" dirty="0">
                <a:solidFill>
                  <a:schemeClr val="dk1"/>
                </a:solidFill>
                <a:highlight>
                  <a:srgbClr val="FFFFFE"/>
                </a:highlight>
                <a:latin typeface="+mn-lt"/>
                <a:ea typeface="Arial Black"/>
                <a:cs typeface="Arial Black"/>
                <a:sym typeface="Arial Black"/>
              </a:rPr>
              <a:t>Feature: grade</a:t>
            </a:r>
            <a:endParaRPr sz="1750" b="1" dirty="0">
              <a:solidFill>
                <a:schemeClr val="dk1"/>
              </a:solidFill>
              <a:highlight>
                <a:srgbClr val="FFFFFE"/>
              </a:highlight>
              <a:latin typeface="+mn-lt"/>
              <a:ea typeface="Quattrocento Sans"/>
              <a:cs typeface="Quattrocento Sans"/>
              <a:sym typeface="Quattrocento Sans"/>
            </a:endParaRPr>
          </a:p>
        </p:txBody>
      </p:sp>
      <p:pic>
        <p:nvPicPr>
          <p:cNvPr id="510" name="Google Shape;510;p46"/>
          <p:cNvPicPr preferRelativeResize="0"/>
          <p:nvPr/>
        </p:nvPicPr>
        <p:blipFill rotWithShape="1">
          <a:blip r:embed="rId4">
            <a:alphaModFix/>
          </a:blip>
          <a:srcRect t="9877"/>
          <a:stretch/>
        </p:blipFill>
        <p:spPr>
          <a:xfrm>
            <a:off x="3964775" y="1165375"/>
            <a:ext cx="4799750" cy="3347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47"/>
          <p:cNvSpPr txBox="1">
            <a:spLocks noGrp="1"/>
          </p:cNvSpPr>
          <p:nvPr>
            <p:ph type="title"/>
          </p:nvPr>
        </p:nvSpPr>
        <p:spPr>
          <a:xfrm>
            <a:off x="2532450" y="81975"/>
            <a:ext cx="4079100" cy="437400"/>
          </a:xfrm>
          <a:prstGeom prst="rect">
            <a:avLst/>
          </a:prstGeom>
        </p:spPr>
        <p:txBody>
          <a:bodyPr spcFirstLastPara="1" wrap="square" lIns="68575" tIns="34275" rIns="68575" bIns="34275" anchor="ctr" anchorCtr="0">
            <a:noAutofit/>
          </a:bodyPr>
          <a:lstStyle/>
          <a:p>
            <a:pPr marL="0" lvl="0" indent="0" algn="l" rtl="0">
              <a:lnSpc>
                <a:spcPct val="115000"/>
              </a:lnSpc>
              <a:spcBef>
                <a:spcPts val="900"/>
              </a:spcBef>
              <a:spcAft>
                <a:spcPts val="0"/>
              </a:spcAft>
              <a:buNone/>
            </a:pPr>
            <a:endParaRPr>
              <a:highlight>
                <a:srgbClr val="FFFFFE"/>
              </a:highlight>
            </a:endParaRPr>
          </a:p>
          <a:p>
            <a:pPr marL="0" lvl="0" indent="0" algn="l" rtl="0">
              <a:lnSpc>
                <a:spcPct val="135714"/>
              </a:lnSpc>
              <a:spcBef>
                <a:spcPts val="900"/>
              </a:spcBef>
              <a:spcAft>
                <a:spcPts val="0"/>
              </a:spcAft>
              <a:buNone/>
            </a:pPr>
            <a:endParaRPr>
              <a:highlight>
                <a:srgbClr val="FFFFFE"/>
              </a:highlight>
            </a:endParaRPr>
          </a:p>
          <a:p>
            <a:pPr marL="0" lvl="0" indent="0" algn="ctr" rtl="0">
              <a:lnSpc>
                <a:spcPct val="100000"/>
              </a:lnSpc>
              <a:spcBef>
                <a:spcPts val="200"/>
              </a:spcBef>
              <a:spcAft>
                <a:spcPts val="0"/>
              </a:spcAft>
              <a:buNone/>
            </a:pPr>
            <a:r>
              <a:rPr lang="ar" sz="2700">
                <a:highlight>
                  <a:srgbClr val="FFFFFE"/>
                </a:highlight>
              </a:rPr>
              <a:t>Visualization con.</a:t>
            </a:r>
            <a:endParaRPr sz="2700">
              <a:highlight>
                <a:srgbClr val="FFFFFE"/>
              </a:highlight>
            </a:endParaRPr>
          </a:p>
          <a:p>
            <a:pPr marL="0" lvl="0" indent="0" algn="l" rtl="0">
              <a:lnSpc>
                <a:spcPct val="115000"/>
              </a:lnSpc>
              <a:spcBef>
                <a:spcPts val="900"/>
              </a:spcBef>
              <a:spcAft>
                <a:spcPts val="0"/>
              </a:spcAft>
              <a:buClr>
                <a:schemeClr val="dk1"/>
              </a:buClr>
              <a:buSzPts val="1100"/>
              <a:buFont typeface="Arial"/>
              <a:buNone/>
            </a:pPr>
            <a:endParaRPr sz="2150" b="1">
              <a:solidFill>
                <a:srgbClr val="212121"/>
              </a:solidFill>
              <a:highlight>
                <a:srgbClr val="FFFFFF"/>
              </a:highlight>
              <a:latin typeface="Quattrocento Sans"/>
              <a:ea typeface="Quattrocento Sans"/>
              <a:cs typeface="Quattrocento Sans"/>
              <a:sym typeface="Quattrocento Sans"/>
            </a:endParaRPr>
          </a:p>
          <a:p>
            <a:pPr marL="0" lvl="0" indent="0" algn="ctr" rtl="0">
              <a:spcBef>
                <a:spcPts val="900"/>
              </a:spcBef>
              <a:spcAft>
                <a:spcPts val="0"/>
              </a:spcAft>
              <a:buNone/>
            </a:pPr>
            <a:endParaRPr/>
          </a:p>
        </p:txBody>
      </p:sp>
      <p:pic>
        <p:nvPicPr>
          <p:cNvPr id="516" name="Google Shape;516;p47"/>
          <p:cNvPicPr preferRelativeResize="0"/>
          <p:nvPr/>
        </p:nvPicPr>
        <p:blipFill>
          <a:blip r:embed="rId3">
            <a:alphaModFix/>
          </a:blip>
          <a:stretch>
            <a:fillRect/>
          </a:stretch>
        </p:blipFill>
        <p:spPr>
          <a:xfrm>
            <a:off x="1911376" y="1638650"/>
            <a:ext cx="4897224" cy="3026825"/>
          </a:xfrm>
          <a:prstGeom prst="rect">
            <a:avLst/>
          </a:prstGeom>
          <a:noFill/>
          <a:ln>
            <a:noFill/>
          </a:ln>
        </p:spPr>
      </p:pic>
      <p:sp>
        <p:nvSpPr>
          <p:cNvPr id="517" name="Google Shape;517;p47"/>
          <p:cNvSpPr txBox="1"/>
          <p:nvPr/>
        </p:nvSpPr>
        <p:spPr>
          <a:xfrm>
            <a:off x="444775" y="855350"/>
            <a:ext cx="6842700" cy="99857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700"/>
              </a:spcBef>
              <a:spcAft>
                <a:spcPts val="0"/>
              </a:spcAft>
              <a:buNone/>
            </a:pPr>
            <a:r>
              <a:rPr lang="ar" sz="1700" b="1" dirty="0">
                <a:solidFill>
                  <a:schemeClr val="dk1"/>
                </a:solidFill>
                <a:highlight>
                  <a:srgbClr val="FFFFFE"/>
                </a:highlight>
                <a:latin typeface="+mj-lt"/>
                <a:ea typeface="Arial Black"/>
                <a:cs typeface="Arial Black"/>
                <a:sym typeface="Arial Black"/>
              </a:rPr>
              <a:t>Feature: annual_inc</a:t>
            </a:r>
            <a:endParaRPr sz="2100" b="1" dirty="0">
              <a:solidFill>
                <a:schemeClr val="dk1"/>
              </a:solidFill>
              <a:highlight>
                <a:srgbClr val="FFFFFE"/>
              </a:highlight>
              <a:latin typeface="+mj-lt"/>
            </a:endParaRPr>
          </a:p>
          <a:p>
            <a:pPr marL="0" lvl="0" indent="0" algn="l" rtl="0">
              <a:lnSpc>
                <a:spcPct val="115000"/>
              </a:lnSpc>
              <a:spcBef>
                <a:spcPts val="700"/>
              </a:spcBef>
              <a:spcAft>
                <a:spcPts val="600"/>
              </a:spcAft>
              <a:buNone/>
            </a:pPr>
            <a:r>
              <a:rPr lang="ar" sz="1450" dirty="0">
                <a:solidFill>
                  <a:srgbClr val="212121"/>
                </a:solidFill>
                <a:highlight>
                  <a:schemeClr val="lt1"/>
                </a:highlight>
              </a:rPr>
              <a:t>The self-reported annual income provided by the borrower during registration.</a:t>
            </a:r>
            <a:endParaRPr sz="15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8"/>
          <p:cNvSpPr txBox="1">
            <a:spLocks noGrp="1"/>
          </p:cNvSpPr>
          <p:nvPr>
            <p:ph type="title"/>
          </p:nvPr>
        </p:nvSpPr>
        <p:spPr>
          <a:xfrm>
            <a:off x="215700" y="1018350"/>
            <a:ext cx="7413900" cy="437400"/>
          </a:xfrm>
          <a:prstGeom prst="rect">
            <a:avLst/>
          </a:prstGeom>
        </p:spPr>
        <p:txBody>
          <a:bodyPr spcFirstLastPara="1" wrap="square" lIns="68575" tIns="34275" rIns="68575" bIns="34275" anchor="ctr" anchorCtr="0">
            <a:noAutofit/>
          </a:bodyPr>
          <a:lstStyle/>
          <a:p>
            <a:pPr marL="0" lvl="0" indent="0" algn="l" rtl="0">
              <a:lnSpc>
                <a:spcPct val="135714"/>
              </a:lnSpc>
              <a:spcBef>
                <a:spcPts val="0"/>
              </a:spcBef>
              <a:spcAft>
                <a:spcPts val="0"/>
              </a:spcAft>
              <a:buNone/>
            </a:pPr>
            <a:endParaRPr sz="1050" dirty="0">
              <a:solidFill>
                <a:srgbClr val="008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ar" sz="1850" b="1" dirty="0">
                <a:highlight>
                  <a:srgbClr val="FFFFFE"/>
                </a:highlight>
                <a:latin typeface="Arial"/>
                <a:ea typeface="Arial"/>
                <a:cs typeface="Arial"/>
                <a:sym typeface="Arial"/>
              </a:rPr>
              <a:t>Display the distribution </a:t>
            </a:r>
            <a:r>
              <a:rPr lang="ar" sz="1850" dirty="0">
                <a:highlight>
                  <a:srgbClr val="FFFFFE"/>
                </a:highlight>
                <a:latin typeface="Arial"/>
                <a:ea typeface="Arial"/>
                <a:cs typeface="Arial"/>
                <a:sym typeface="Arial"/>
              </a:rPr>
              <a:t>of ('dti', 'annual_inc', 'bad_loan')</a:t>
            </a:r>
            <a:endParaRPr sz="1850" dirty="0">
              <a:highlight>
                <a:srgbClr val="FFFFFE"/>
              </a:highlight>
              <a:latin typeface="Arial"/>
              <a:ea typeface="Arial"/>
              <a:cs typeface="Arial"/>
              <a:sym typeface="Arial"/>
            </a:endParaRPr>
          </a:p>
          <a:p>
            <a:pPr marL="0" lvl="0" indent="0" algn="ctr" rtl="0">
              <a:spcBef>
                <a:spcPts val="0"/>
              </a:spcBef>
              <a:spcAft>
                <a:spcPts val="0"/>
              </a:spcAft>
              <a:buNone/>
            </a:pPr>
            <a:endParaRPr dirty="0"/>
          </a:p>
        </p:txBody>
      </p:sp>
      <p:pic>
        <p:nvPicPr>
          <p:cNvPr id="523" name="Google Shape;523;p48"/>
          <p:cNvPicPr preferRelativeResize="0"/>
          <p:nvPr/>
        </p:nvPicPr>
        <p:blipFill>
          <a:blip r:embed="rId3">
            <a:alphaModFix/>
          </a:blip>
          <a:stretch>
            <a:fillRect/>
          </a:stretch>
        </p:blipFill>
        <p:spPr>
          <a:xfrm>
            <a:off x="1844711" y="1556575"/>
            <a:ext cx="5454575" cy="2978174"/>
          </a:xfrm>
          <a:prstGeom prst="rect">
            <a:avLst/>
          </a:prstGeom>
          <a:noFill/>
          <a:ln>
            <a:noFill/>
          </a:ln>
        </p:spPr>
      </p:pic>
      <p:sp>
        <p:nvSpPr>
          <p:cNvPr id="524" name="Google Shape;524;p48"/>
          <p:cNvSpPr txBox="1">
            <a:spLocks noGrp="1"/>
          </p:cNvSpPr>
          <p:nvPr>
            <p:ph type="title"/>
          </p:nvPr>
        </p:nvSpPr>
        <p:spPr>
          <a:xfrm>
            <a:off x="2532450" y="81975"/>
            <a:ext cx="4079100" cy="437400"/>
          </a:xfrm>
          <a:prstGeom prst="rect">
            <a:avLst/>
          </a:prstGeom>
        </p:spPr>
        <p:txBody>
          <a:bodyPr spcFirstLastPara="1" wrap="square" lIns="68575" tIns="34275" rIns="68575" bIns="34275" anchor="ctr" anchorCtr="0">
            <a:noAutofit/>
          </a:bodyPr>
          <a:lstStyle/>
          <a:p>
            <a:pPr marL="0" lvl="0" indent="0" algn="l" rtl="0">
              <a:lnSpc>
                <a:spcPct val="115000"/>
              </a:lnSpc>
              <a:spcBef>
                <a:spcPts val="900"/>
              </a:spcBef>
              <a:spcAft>
                <a:spcPts val="0"/>
              </a:spcAft>
              <a:buNone/>
            </a:pPr>
            <a:endParaRPr dirty="0">
              <a:highlight>
                <a:srgbClr val="FFFFFE"/>
              </a:highlight>
            </a:endParaRPr>
          </a:p>
          <a:p>
            <a:pPr marL="0" lvl="0" indent="0" algn="l" rtl="0">
              <a:lnSpc>
                <a:spcPct val="135714"/>
              </a:lnSpc>
              <a:spcBef>
                <a:spcPts val="900"/>
              </a:spcBef>
              <a:spcAft>
                <a:spcPts val="0"/>
              </a:spcAft>
              <a:buNone/>
            </a:pPr>
            <a:endParaRPr dirty="0">
              <a:highlight>
                <a:srgbClr val="FFFFFE"/>
              </a:highlight>
            </a:endParaRPr>
          </a:p>
          <a:p>
            <a:pPr marL="0" lvl="0" indent="0" algn="ctr" rtl="0">
              <a:lnSpc>
                <a:spcPct val="100000"/>
              </a:lnSpc>
              <a:spcBef>
                <a:spcPts val="200"/>
              </a:spcBef>
              <a:spcAft>
                <a:spcPts val="0"/>
              </a:spcAft>
              <a:buNone/>
            </a:pPr>
            <a:r>
              <a:rPr lang="ar" sz="2700" dirty="0">
                <a:highlight>
                  <a:srgbClr val="FFFFFE"/>
                </a:highlight>
              </a:rPr>
              <a:t>Visualization con.</a:t>
            </a:r>
            <a:endParaRPr sz="2700" dirty="0">
              <a:highlight>
                <a:srgbClr val="FFFFFE"/>
              </a:highlight>
            </a:endParaRPr>
          </a:p>
          <a:p>
            <a:pPr marL="0" lvl="0" indent="0" algn="l" rtl="0">
              <a:lnSpc>
                <a:spcPct val="115000"/>
              </a:lnSpc>
              <a:spcBef>
                <a:spcPts val="900"/>
              </a:spcBef>
              <a:spcAft>
                <a:spcPts val="0"/>
              </a:spcAft>
              <a:buClr>
                <a:schemeClr val="dk1"/>
              </a:buClr>
              <a:buSzPts val="1100"/>
              <a:buFont typeface="Arial"/>
              <a:buNone/>
            </a:pPr>
            <a:endParaRPr sz="2150" b="1" dirty="0">
              <a:solidFill>
                <a:srgbClr val="212121"/>
              </a:solidFill>
              <a:highlight>
                <a:srgbClr val="FFFFFF"/>
              </a:highlight>
              <a:latin typeface="Quattrocento Sans"/>
              <a:ea typeface="Quattrocento Sans"/>
              <a:cs typeface="Quattrocento Sans"/>
              <a:sym typeface="Quattrocento Sans"/>
            </a:endParaRPr>
          </a:p>
          <a:p>
            <a:pPr marL="0" lvl="0" indent="0" algn="ctr" rtl="0">
              <a:spcBef>
                <a:spcPts val="900"/>
              </a:spcBef>
              <a:spcAft>
                <a:spcPts val="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alpha val="49803"/>
          </a:schemeClr>
        </a:solidFill>
        <a:effectLst/>
      </p:bgPr>
    </p:bg>
    <p:spTree>
      <p:nvGrpSpPr>
        <p:cNvPr id="1" name="Shape 297"/>
        <p:cNvGrpSpPr/>
        <p:nvPr/>
      </p:nvGrpSpPr>
      <p:grpSpPr>
        <a:xfrm>
          <a:off x="0" y="0"/>
          <a:ext cx="0" cy="0"/>
          <a:chOff x="0" y="0"/>
          <a:chExt cx="0" cy="0"/>
        </a:xfrm>
      </p:grpSpPr>
      <p:sp>
        <p:nvSpPr>
          <p:cNvPr id="298" name="Google Shape;298;p31"/>
          <p:cNvSpPr/>
          <p:nvPr/>
        </p:nvSpPr>
        <p:spPr>
          <a:xfrm>
            <a:off x="-1694328" y="0"/>
            <a:ext cx="5008941" cy="5137040"/>
          </a:xfrm>
          <a:custGeom>
            <a:avLst/>
            <a:gdLst/>
            <a:ahLst/>
            <a:cxnLst/>
            <a:rect l="l" t="t" r="r" b="b"/>
            <a:pathLst>
              <a:path w="9659145" h="9908748" extrusionOk="0">
                <a:moveTo>
                  <a:pt x="0" y="0"/>
                </a:moveTo>
                <a:lnTo>
                  <a:pt x="7988768" y="0"/>
                </a:lnTo>
                <a:lnTo>
                  <a:pt x="9532397" y="4144878"/>
                </a:lnTo>
                <a:cubicBezTo>
                  <a:pt x="9768380" y="4776891"/>
                  <a:pt x="9670956" y="5482495"/>
                  <a:pt x="9272600" y="6027930"/>
                </a:cubicBezTo>
                <a:lnTo>
                  <a:pt x="6438645" y="9908748"/>
                </a:lnTo>
                <a:lnTo>
                  <a:pt x="0" y="9908748"/>
                </a:lnTo>
                <a:lnTo>
                  <a:pt x="0" y="0"/>
                </a:lnTo>
                <a:close/>
              </a:path>
            </a:pathLst>
          </a:custGeom>
          <a:gradFill>
            <a:gsLst>
              <a:gs pos="0">
                <a:srgbClr val="000000">
                  <a:alpha val="49803"/>
                </a:srgbClr>
              </a:gs>
              <a:gs pos="50000">
                <a:srgbClr val="C3C3C3">
                  <a:alpha val="20000"/>
                </a:srgbClr>
              </a:gs>
              <a:gs pos="100000">
                <a:srgbClr val="E2E2E2">
                  <a:alpha val="0"/>
                </a:srgbClr>
              </a:gs>
            </a:gsLst>
            <a:lin ang="135000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99" name="Google Shape;299;p31"/>
          <p:cNvSpPr txBox="1">
            <a:spLocks noGrp="1"/>
          </p:cNvSpPr>
          <p:nvPr>
            <p:ph type="title"/>
          </p:nvPr>
        </p:nvSpPr>
        <p:spPr>
          <a:xfrm>
            <a:off x="3005418" y="151608"/>
            <a:ext cx="5942100" cy="4374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rgbClr val="3F3F3F"/>
              </a:buClr>
              <a:buSzPts val="2100"/>
              <a:buFont typeface="Arial Black"/>
              <a:buNone/>
            </a:pPr>
            <a:r>
              <a:rPr lang="ar">
                <a:solidFill>
                  <a:srgbClr val="3F3F3F"/>
                </a:solidFill>
              </a:rPr>
              <a:t>Table of Contents</a:t>
            </a:r>
            <a:endParaRPr>
              <a:solidFill>
                <a:srgbClr val="3F3F3F"/>
              </a:solidFill>
            </a:endParaRPr>
          </a:p>
        </p:txBody>
      </p:sp>
      <p:sp>
        <p:nvSpPr>
          <p:cNvPr id="300" name="Google Shape;300;p31"/>
          <p:cNvSpPr txBox="1">
            <a:spLocks noGrp="1"/>
          </p:cNvSpPr>
          <p:nvPr>
            <p:ph type="body" idx="1"/>
          </p:nvPr>
        </p:nvSpPr>
        <p:spPr>
          <a:xfrm>
            <a:off x="3314625" y="747327"/>
            <a:ext cx="3240900" cy="3924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ar" sz="2100">
                <a:solidFill>
                  <a:srgbClr val="3F3F3F"/>
                </a:solidFill>
                <a:latin typeface="Arial Black"/>
                <a:ea typeface="Arial Black"/>
                <a:cs typeface="Arial Black"/>
                <a:sym typeface="Arial Black"/>
              </a:rPr>
              <a:t>Background</a:t>
            </a:r>
            <a:endParaRPr sz="2400" b="1">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b="1"/>
          </a:p>
        </p:txBody>
      </p:sp>
      <p:sp>
        <p:nvSpPr>
          <p:cNvPr id="301" name="Google Shape;301;p31"/>
          <p:cNvSpPr/>
          <p:nvPr/>
        </p:nvSpPr>
        <p:spPr>
          <a:xfrm>
            <a:off x="-728054" y="-3876"/>
            <a:ext cx="3845637" cy="5156431"/>
          </a:xfrm>
          <a:custGeom>
            <a:avLst/>
            <a:gdLst/>
            <a:ahLst/>
            <a:cxnLst/>
            <a:rect l="l" t="t" r="r" b="b"/>
            <a:pathLst>
              <a:path w="7431183" h="9916214" extrusionOk="0">
                <a:moveTo>
                  <a:pt x="0" y="0"/>
                </a:moveTo>
                <a:lnTo>
                  <a:pt x="5760806" y="7466"/>
                </a:lnTo>
                <a:lnTo>
                  <a:pt x="7304435" y="4152344"/>
                </a:lnTo>
                <a:cubicBezTo>
                  <a:pt x="7540418" y="4784357"/>
                  <a:pt x="7442994" y="5489961"/>
                  <a:pt x="7044638" y="6035396"/>
                </a:cubicBezTo>
                <a:lnTo>
                  <a:pt x="4210683" y="9916214"/>
                </a:lnTo>
                <a:lnTo>
                  <a:pt x="50242" y="9916214"/>
                </a:lnTo>
                <a:lnTo>
                  <a:pt x="0" y="0"/>
                </a:lnTo>
                <a:close/>
              </a:path>
            </a:pathLst>
          </a:cu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02" name="Google Shape;302;p31"/>
          <p:cNvSpPr/>
          <p:nvPr/>
        </p:nvSpPr>
        <p:spPr>
          <a:xfrm>
            <a:off x="2709088" y="1400530"/>
            <a:ext cx="756300" cy="756000"/>
          </a:xfrm>
          <a:prstGeom prst="ellipse">
            <a:avLst/>
          </a:prstGeom>
          <a:solidFill>
            <a:schemeClr val="lt1"/>
          </a:solidFill>
          <a:ln w="762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03" name="Google Shape;303;p31"/>
          <p:cNvSpPr txBox="1"/>
          <p:nvPr/>
        </p:nvSpPr>
        <p:spPr>
          <a:xfrm>
            <a:off x="3631976" y="1519325"/>
            <a:ext cx="4083900" cy="383100"/>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None/>
            </a:pPr>
            <a:r>
              <a:rPr lang="ar" sz="2100">
                <a:solidFill>
                  <a:srgbClr val="3F3F3F"/>
                </a:solidFill>
                <a:latin typeface="Arial Black"/>
                <a:ea typeface="Arial Black"/>
                <a:cs typeface="Arial Black"/>
                <a:sym typeface="Arial Black"/>
              </a:rPr>
              <a:t>Problem Statement</a:t>
            </a:r>
            <a:endParaRPr sz="1200" b="1">
              <a:solidFill>
                <a:schemeClr val="dk1"/>
              </a:solidFill>
              <a:latin typeface="Quattrocento Sans"/>
              <a:ea typeface="Quattrocento Sans"/>
              <a:cs typeface="Quattrocento Sans"/>
              <a:sym typeface="Quattrocento Sans"/>
            </a:endParaRPr>
          </a:p>
        </p:txBody>
      </p:sp>
      <p:sp>
        <p:nvSpPr>
          <p:cNvPr id="304" name="Google Shape;304;p31"/>
          <p:cNvSpPr/>
          <p:nvPr/>
        </p:nvSpPr>
        <p:spPr>
          <a:xfrm>
            <a:off x="3005428" y="2227093"/>
            <a:ext cx="756300" cy="756000"/>
          </a:xfrm>
          <a:prstGeom prst="ellipse">
            <a:avLst/>
          </a:prstGeom>
          <a:solidFill>
            <a:schemeClr val="lt1"/>
          </a:solidFill>
          <a:ln w="762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05" name="Google Shape;305;p31"/>
          <p:cNvSpPr txBox="1"/>
          <p:nvPr/>
        </p:nvSpPr>
        <p:spPr>
          <a:xfrm>
            <a:off x="3904600" y="2392702"/>
            <a:ext cx="3240900" cy="383100"/>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None/>
            </a:pPr>
            <a:r>
              <a:rPr lang="ar" sz="2100">
                <a:solidFill>
                  <a:srgbClr val="3F3F3F"/>
                </a:solidFill>
                <a:latin typeface="Arial Black"/>
                <a:ea typeface="Arial Black"/>
                <a:cs typeface="Arial Black"/>
                <a:sym typeface="Arial Black"/>
              </a:rPr>
              <a:t>Business Solution</a:t>
            </a:r>
            <a:endParaRPr sz="1200" b="1">
              <a:solidFill>
                <a:schemeClr val="dk1"/>
              </a:solidFill>
              <a:latin typeface="Quattrocento Sans"/>
              <a:ea typeface="Quattrocento Sans"/>
              <a:cs typeface="Quattrocento Sans"/>
              <a:sym typeface="Quattrocento Sans"/>
            </a:endParaRPr>
          </a:p>
        </p:txBody>
      </p:sp>
      <p:sp>
        <p:nvSpPr>
          <p:cNvPr id="306" name="Google Shape;306;p31"/>
          <p:cNvSpPr/>
          <p:nvPr/>
        </p:nvSpPr>
        <p:spPr>
          <a:xfrm>
            <a:off x="2709096" y="3043825"/>
            <a:ext cx="756300" cy="756000"/>
          </a:xfrm>
          <a:prstGeom prst="ellipse">
            <a:avLst/>
          </a:prstGeom>
          <a:solidFill>
            <a:schemeClr val="lt1"/>
          </a:solidFill>
          <a:ln w="762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07" name="Google Shape;307;p31"/>
          <p:cNvSpPr txBox="1"/>
          <p:nvPr/>
        </p:nvSpPr>
        <p:spPr>
          <a:xfrm>
            <a:off x="3631968" y="3209426"/>
            <a:ext cx="3240900" cy="383100"/>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None/>
            </a:pPr>
            <a:r>
              <a:rPr lang="ar" sz="2100">
                <a:solidFill>
                  <a:srgbClr val="3F3F3F"/>
                </a:solidFill>
                <a:latin typeface="Arial Black"/>
                <a:ea typeface="Arial Black"/>
                <a:cs typeface="Arial Black"/>
                <a:sym typeface="Arial Black"/>
              </a:rPr>
              <a:t>Business Values</a:t>
            </a:r>
            <a:endParaRPr sz="1200" b="1">
              <a:solidFill>
                <a:schemeClr val="dk1"/>
              </a:solidFill>
              <a:latin typeface="Quattrocento Sans"/>
              <a:ea typeface="Quattrocento Sans"/>
              <a:cs typeface="Quattrocento Sans"/>
              <a:sym typeface="Quattrocento Sans"/>
            </a:endParaRPr>
          </a:p>
        </p:txBody>
      </p:sp>
      <p:sp>
        <p:nvSpPr>
          <p:cNvPr id="308" name="Google Shape;308;p31"/>
          <p:cNvSpPr/>
          <p:nvPr/>
        </p:nvSpPr>
        <p:spPr>
          <a:xfrm>
            <a:off x="2838859" y="1582322"/>
            <a:ext cx="496800" cy="392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ar" sz="2100" b="1">
                <a:solidFill>
                  <a:schemeClr val="accent1"/>
                </a:solidFill>
                <a:latin typeface="Arial Black"/>
                <a:ea typeface="Arial Black"/>
                <a:cs typeface="Arial Black"/>
                <a:sym typeface="Arial Black"/>
              </a:rPr>
              <a:t>02</a:t>
            </a:r>
            <a:endParaRPr sz="2100">
              <a:solidFill>
                <a:schemeClr val="accent1"/>
              </a:solidFill>
              <a:latin typeface="Arial Black"/>
              <a:ea typeface="Arial Black"/>
              <a:cs typeface="Arial Black"/>
              <a:sym typeface="Arial Black"/>
            </a:endParaRPr>
          </a:p>
        </p:txBody>
      </p:sp>
      <p:sp>
        <p:nvSpPr>
          <p:cNvPr id="309" name="Google Shape;309;p31"/>
          <p:cNvSpPr/>
          <p:nvPr/>
        </p:nvSpPr>
        <p:spPr>
          <a:xfrm>
            <a:off x="2838847" y="3225621"/>
            <a:ext cx="496800" cy="392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ar" sz="2100" b="1">
                <a:solidFill>
                  <a:schemeClr val="accent1"/>
                </a:solidFill>
                <a:latin typeface="Arial Black"/>
                <a:ea typeface="Arial Black"/>
                <a:cs typeface="Arial Black"/>
                <a:sym typeface="Arial Black"/>
              </a:rPr>
              <a:t>04</a:t>
            </a:r>
            <a:endParaRPr sz="2100">
              <a:solidFill>
                <a:schemeClr val="accent1"/>
              </a:solidFill>
              <a:latin typeface="Arial Black"/>
              <a:ea typeface="Arial Black"/>
              <a:cs typeface="Arial Black"/>
              <a:sym typeface="Arial Black"/>
            </a:endParaRPr>
          </a:p>
        </p:txBody>
      </p:sp>
      <p:sp>
        <p:nvSpPr>
          <p:cNvPr id="310" name="Google Shape;310;p31"/>
          <p:cNvSpPr/>
          <p:nvPr/>
        </p:nvSpPr>
        <p:spPr>
          <a:xfrm>
            <a:off x="3135187" y="2408889"/>
            <a:ext cx="496800" cy="392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ar" sz="2100" b="1">
                <a:solidFill>
                  <a:schemeClr val="accent1"/>
                </a:solidFill>
                <a:latin typeface="Arial Black"/>
                <a:ea typeface="Arial Black"/>
                <a:cs typeface="Arial Black"/>
                <a:sym typeface="Arial Black"/>
              </a:rPr>
              <a:t>03</a:t>
            </a:r>
            <a:endParaRPr sz="2100">
              <a:solidFill>
                <a:schemeClr val="accent1"/>
              </a:solidFill>
              <a:latin typeface="Arial Black"/>
              <a:ea typeface="Arial Black"/>
              <a:cs typeface="Arial Black"/>
              <a:sym typeface="Arial Black"/>
            </a:endParaRPr>
          </a:p>
        </p:txBody>
      </p:sp>
      <p:sp>
        <p:nvSpPr>
          <p:cNvPr id="311" name="Google Shape;311;p31"/>
          <p:cNvSpPr/>
          <p:nvPr/>
        </p:nvSpPr>
        <p:spPr>
          <a:xfrm>
            <a:off x="1619396" y="4326025"/>
            <a:ext cx="756300" cy="756000"/>
          </a:xfrm>
          <a:prstGeom prst="ellipse">
            <a:avLst/>
          </a:prstGeom>
          <a:solidFill>
            <a:schemeClr val="lt1"/>
          </a:solidFill>
          <a:ln w="762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12" name="Google Shape;312;p31"/>
          <p:cNvSpPr/>
          <p:nvPr/>
        </p:nvSpPr>
        <p:spPr>
          <a:xfrm>
            <a:off x="2116196" y="3677138"/>
            <a:ext cx="756300" cy="756000"/>
          </a:xfrm>
          <a:prstGeom prst="ellipse">
            <a:avLst/>
          </a:prstGeom>
          <a:solidFill>
            <a:schemeClr val="lt1"/>
          </a:solidFill>
          <a:ln w="762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13" name="Google Shape;313;p31"/>
          <p:cNvSpPr txBox="1"/>
          <p:nvPr/>
        </p:nvSpPr>
        <p:spPr>
          <a:xfrm>
            <a:off x="3076150" y="3920600"/>
            <a:ext cx="5639700" cy="475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ar" sz="2100">
                <a:solidFill>
                  <a:srgbClr val="3F3F3F"/>
                </a:solidFill>
                <a:latin typeface="Arial Black"/>
                <a:ea typeface="Arial Black"/>
                <a:cs typeface="Arial Black"/>
                <a:sym typeface="Arial Black"/>
              </a:rPr>
              <a:t>Implementation</a:t>
            </a:r>
            <a:endParaRPr sz="2100">
              <a:solidFill>
                <a:srgbClr val="3F3F3F"/>
              </a:solidFill>
              <a:latin typeface="Arial Black"/>
              <a:ea typeface="Arial Black"/>
              <a:cs typeface="Arial Black"/>
              <a:sym typeface="Arial Black"/>
            </a:endParaRPr>
          </a:p>
        </p:txBody>
      </p:sp>
      <p:sp>
        <p:nvSpPr>
          <p:cNvPr id="314" name="Google Shape;314;p31"/>
          <p:cNvSpPr txBox="1"/>
          <p:nvPr/>
        </p:nvSpPr>
        <p:spPr>
          <a:xfrm>
            <a:off x="2579350" y="4516875"/>
            <a:ext cx="3000000" cy="475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ar" sz="2100" dirty="0">
                <a:solidFill>
                  <a:srgbClr val="3F3F3F"/>
                </a:solidFill>
                <a:latin typeface="Arial Black"/>
                <a:ea typeface="Arial Black"/>
                <a:cs typeface="Arial Black"/>
                <a:sym typeface="Arial Black"/>
              </a:rPr>
              <a:t>Conclusion</a:t>
            </a:r>
            <a:endParaRPr sz="2400" dirty="0">
              <a:solidFill>
                <a:schemeClr val="accent1"/>
              </a:solidFill>
              <a:latin typeface="Arial Black"/>
              <a:ea typeface="Arial Black"/>
              <a:cs typeface="Arial Black"/>
              <a:sym typeface="Arial Black"/>
            </a:endParaRPr>
          </a:p>
        </p:txBody>
      </p:sp>
      <p:sp>
        <p:nvSpPr>
          <p:cNvPr id="315" name="Google Shape;315;p31"/>
          <p:cNvSpPr/>
          <p:nvPr/>
        </p:nvSpPr>
        <p:spPr>
          <a:xfrm>
            <a:off x="2245947" y="3858934"/>
            <a:ext cx="496800" cy="392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ar" sz="2100" b="1">
                <a:solidFill>
                  <a:schemeClr val="accent1"/>
                </a:solidFill>
                <a:latin typeface="Arial Black"/>
                <a:ea typeface="Arial Black"/>
                <a:cs typeface="Arial Black"/>
                <a:sym typeface="Arial Black"/>
              </a:rPr>
              <a:t>05</a:t>
            </a:r>
            <a:endParaRPr sz="2100">
              <a:solidFill>
                <a:schemeClr val="accent1"/>
              </a:solidFill>
              <a:latin typeface="Arial Black"/>
              <a:ea typeface="Arial Black"/>
              <a:cs typeface="Arial Black"/>
              <a:sym typeface="Arial Black"/>
            </a:endParaRPr>
          </a:p>
        </p:txBody>
      </p:sp>
      <p:sp>
        <p:nvSpPr>
          <p:cNvPr id="316" name="Google Shape;316;p31"/>
          <p:cNvSpPr/>
          <p:nvPr/>
        </p:nvSpPr>
        <p:spPr>
          <a:xfrm>
            <a:off x="1749147" y="4507821"/>
            <a:ext cx="496800" cy="392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ar" sz="2100" b="1">
                <a:solidFill>
                  <a:schemeClr val="accent1"/>
                </a:solidFill>
                <a:latin typeface="Arial Black"/>
                <a:ea typeface="Arial Black"/>
                <a:cs typeface="Arial Black"/>
                <a:sym typeface="Arial Black"/>
              </a:rPr>
              <a:t>06</a:t>
            </a:r>
            <a:endParaRPr sz="2100">
              <a:solidFill>
                <a:schemeClr val="accent1"/>
              </a:solidFill>
              <a:latin typeface="Arial Black"/>
              <a:ea typeface="Arial Black"/>
              <a:cs typeface="Arial Black"/>
              <a:sym typeface="Arial Black"/>
            </a:endParaRPr>
          </a:p>
        </p:txBody>
      </p:sp>
      <p:sp>
        <p:nvSpPr>
          <p:cNvPr id="317" name="Google Shape;317;p31"/>
          <p:cNvSpPr/>
          <p:nvPr/>
        </p:nvSpPr>
        <p:spPr>
          <a:xfrm>
            <a:off x="2433863" y="483830"/>
            <a:ext cx="756300" cy="756000"/>
          </a:xfrm>
          <a:prstGeom prst="ellipse">
            <a:avLst/>
          </a:prstGeom>
          <a:solidFill>
            <a:schemeClr val="lt1"/>
          </a:solidFill>
          <a:ln w="762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Clr>
                <a:schemeClr val="dk1"/>
              </a:buClr>
              <a:buFont typeface="Arial"/>
              <a:buNone/>
            </a:pPr>
            <a:r>
              <a:rPr lang="ar" sz="2100" b="1">
                <a:solidFill>
                  <a:schemeClr val="accent1"/>
                </a:solidFill>
                <a:latin typeface="Arial Black"/>
                <a:ea typeface="Arial Black"/>
                <a:cs typeface="Arial Black"/>
                <a:sym typeface="Arial Black"/>
              </a:rPr>
              <a:t>01</a:t>
            </a:r>
            <a:endParaRPr sz="14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49"/>
          <p:cNvSpPr txBox="1">
            <a:spLocks noGrp="1"/>
          </p:cNvSpPr>
          <p:nvPr>
            <p:ph type="title"/>
          </p:nvPr>
        </p:nvSpPr>
        <p:spPr>
          <a:xfrm>
            <a:off x="352860" y="991541"/>
            <a:ext cx="7413900" cy="437400"/>
          </a:xfrm>
          <a:prstGeom prst="rect">
            <a:avLst/>
          </a:prstGeom>
        </p:spPr>
        <p:txBody>
          <a:bodyPr spcFirstLastPara="1" wrap="square" lIns="68575" tIns="34275" rIns="68575" bIns="34275" anchor="ctr" anchorCtr="0">
            <a:noAutofit/>
          </a:bodyPr>
          <a:lstStyle/>
          <a:p>
            <a:pPr marL="0" lvl="0" indent="0" algn="l" rtl="0">
              <a:lnSpc>
                <a:spcPct val="135714"/>
              </a:lnSpc>
              <a:spcBef>
                <a:spcPts val="0"/>
              </a:spcBef>
              <a:spcAft>
                <a:spcPts val="0"/>
              </a:spcAft>
              <a:buNone/>
            </a:pPr>
            <a:endParaRPr sz="1050" dirty="0">
              <a:solidFill>
                <a:srgbClr val="008000"/>
              </a:solidFill>
              <a:highlight>
                <a:srgbClr val="FFFFFE"/>
              </a:highlight>
              <a:latin typeface="Courier New"/>
              <a:ea typeface="Courier New"/>
              <a:cs typeface="Courier New"/>
              <a:sym typeface="Courier New"/>
            </a:endParaRPr>
          </a:p>
          <a:p>
            <a:pPr marL="0" lvl="0" indent="0" algn="l" rtl="0">
              <a:lnSpc>
                <a:spcPct val="115000"/>
              </a:lnSpc>
              <a:spcBef>
                <a:spcPts val="700"/>
              </a:spcBef>
              <a:spcAft>
                <a:spcPts val="0"/>
              </a:spcAft>
              <a:buClr>
                <a:schemeClr val="dk1"/>
              </a:buClr>
              <a:buSzPts val="1100"/>
              <a:buFont typeface="Arial"/>
              <a:buNone/>
            </a:pPr>
            <a:r>
              <a:rPr lang="ar" sz="1850" b="1" dirty="0">
                <a:highlight>
                  <a:srgbClr val="FFFFFE"/>
                </a:highlight>
                <a:latin typeface="Arial"/>
                <a:cs typeface="Arial"/>
                <a:sym typeface="Quattrocento Sans"/>
              </a:rPr>
              <a:t>Feature: emp_length_num</a:t>
            </a:r>
            <a:endParaRPr sz="1850" b="1" dirty="0">
              <a:highlight>
                <a:srgbClr val="FFFFFE"/>
              </a:highlight>
              <a:latin typeface="Arial"/>
              <a:cs typeface="Arial"/>
              <a:sym typeface="Quattrocento Sans"/>
            </a:endParaRPr>
          </a:p>
          <a:p>
            <a:pPr marL="0" lvl="0" indent="0" algn="l" rtl="0">
              <a:lnSpc>
                <a:spcPct val="115000"/>
              </a:lnSpc>
              <a:spcBef>
                <a:spcPts val="700"/>
              </a:spcBef>
              <a:spcAft>
                <a:spcPts val="0"/>
              </a:spcAft>
              <a:buClr>
                <a:schemeClr val="dk1"/>
              </a:buClr>
              <a:buSzPts val="1100"/>
              <a:buFont typeface="Arial"/>
              <a:buNone/>
            </a:pPr>
            <a:r>
              <a:rPr lang="ar" sz="1200" dirty="0">
                <a:solidFill>
                  <a:srgbClr val="212121"/>
                </a:solidFill>
                <a:highlight>
                  <a:schemeClr val="lt1"/>
                </a:highlight>
                <a:latin typeface="Arial"/>
                <a:ea typeface="Arial"/>
                <a:cs typeface="Arial"/>
                <a:sym typeface="Arial"/>
              </a:rPr>
              <a:t>Employment length in years. Possible values are between 0 and 10 where 0 means less than one year and 10 means ten or more years.</a:t>
            </a:r>
            <a:endParaRPr sz="1850" b="1" dirty="0">
              <a:highlight>
                <a:srgbClr val="FFFFFE"/>
              </a:highlight>
              <a:latin typeface="Arial"/>
              <a:ea typeface="Arial"/>
              <a:cs typeface="Arial"/>
              <a:sym typeface="Arial"/>
            </a:endParaRPr>
          </a:p>
          <a:p>
            <a:pPr marL="0" lvl="0" indent="0" algn="ctr" rtl="0">
              <a:spcBef>
                <a:spcPts val="700"/>
              </a:spcBef>
              <a:spcAft>
                <a:spcPts val="0"/>
              </a:spcAft>
              <a:buNone/>
            </a:pPr>
            <a:endParaRPr dirty="0"/>
          </a:p>
        </p:txBody>
      </p:sp>
      <p:sp>
        <p:nvSpPr>
          <p:cNvPr id="530" name="Google Shape;530;p49"/>
          <p:cNvSpPr txBox="1">
            <a:spLocks noGrp="1"/>
          </p:cNvSpPr>
          <p:nvPr>
            <p:ph type="title"/>
          </p:nvPr>
        </p:nvSpPr>
        <p:spPr>
          <a:xfrm>
            <a:off x="2532450" y="81975"/>
            <a:ext cx="4079100" cy="437400"/>
          </a:xfrm>
          <a:prstGeom prst="rect">
            <a:avLst/>
          </a:prstGeom>
        </p:spPr>
        <p:txBody>
          <a:bodyPr spcFirstLastPara="1" wrap="square" lIns="68575" tIns="34275" rIns="68575" bIns="34275" anchor="ctr" anchorCtr="0">
            <a:noAutofit/>
          </a:bodyPr>
          <a:lstStyle/>
          <a:p>
            <a:pPr marL="0" lvl="0" indent="0" algn="l" rtl="0">
              <a:lnSpc>
                <a:spcPct val="115000"/>
              </a:lnSpc>
              <a:spcBef>
                <a:spcPts val="900"/>
              </a:spcBef>
              <a:spcAft>
                <a:spcPts val="0"/>
              </a:spcAft>
              <a:buNone/>
            </a:pPr>
            <a:endParaRPr dirty="0">
              <a:highlight>
                <a:srgbClr val="FFFFFE"/>
              </a:highlight>
            </a:endParaRPr>
          </a:p>
          <a:p>
            <a:pPr marL="0" lvl="0" indent="0" algn="l" rtl="0">
              <a:lnSpc>
                <a:spcPct val="135714"/>
              </a:lnSpc>
              <a:spcBef>
                <a:spcPts val="900"/>
              </a:spcBef>
              <a:spcAft>
                <a:spcPts val="0"/>
              </a:spcAft>
              <a:buNone/>
            </a:pPr>
            <a:endParaRPr dirty="0">
              <a:highlight>
                <a:srgbClr val="FFFFFE"/>
              </a:highlight>
            </a:endParaRPr>
          </a:p>
          <a:p>
            <a:pPr marL="0" lvl="0" indent="0" algn="ctr" rtl="0">
              <a:lnSpc>
                <a:spcPct val="100000"/>
              </a:lnSpc>
              <a:spcBef>
                <a:spcPts val="200"/>
              </a:spcBef>
              <a:spcAft>
                <a:spcPts val="0"/>
              </a:spcAft>
              <a:buNone/>
            </a:pPr>
            <a:r>
              <a:rPr lang="ar" sz="2700" dirty="0">
                <a:highlight>
                  <a:srgbClr val="FFFFFE"/>
                </a:highlight>
              </a:rPr>
              <a:t>Visualization con.</a:t>
            </a:r>
            <a:endParaRPr sz="2700" dirty="0">
              <a:highlight>
                <a:srgbClr val="FFFFFE"/>
              </a:highlight>
            </a:endParaRPr>
          </a:p>
          <a:p>
            <a:pPr marL="0" lvl="0" indent="0" algn="l" rtl="0">
              <a:lnSpc>
                <a:spcPct val="115000"/>
              </a:lnSpc>
              <a:spcBef>
                <a:spcPts val="900"/>
              </a:spcBef>
              <a:spcAft>
                <a:spcPts val="0"/>
              </a:spcAft>
              <a:buClr>
                <a:schemeClr val="dk1"/>
              </a:buClr>
              <a:buSzPts val="1100"/>
              <a:buFont typeface="Arial"/>
              <a:buNone/>
            </a:pPr>
            <a:endParaRPr sz="2700" dirty="0">
              <a:highlight>
                <a:srgbClr val="FFFFFE"/>
              </a:highlight>
              <a:sym typeface="Quattrocento Sans"/>
            </a:endParaRPr>
          </a:p>
          <a:p>
            <a:pPr marL="0" lvl="0" indent="0" algn="ctr" rtl="0">
              <a:spcBef>
                <a:spcPts val="900"/>
              </a:spcBef>
              <a:spcAft>
                <a:spcPts val="0"/>
              </a:spcAft>
              <a:buNone/>
            </a:pPr>
            <a:endParaRPr dirty="0"/>
          </a:p>
        </p:txBody>
      </p:sp>
      <p:pic>
        <p:nvPicPr>
          <p:cNvPr id="531" name="Google Shape;531;p49"/>
          <p:cNvPicPr preferRelativeResize="0"/>
          <p:nvPr/>
        </p:nvPicPr>
        <p:blipFill>
          <a:blip r:embed="rId3">
            <a:alphaModFix/>
          </a:blip>
          <a:stretch>
            <a:fillRect/>
          </a:stretch>
        </p:blipFill>
        <p:spPr>
          <a:xfrm>
            <a:off x="1996650" y="1425575"/>
            <a:ext cx="5150700" cy="3183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5"/>
        <p:cNvGrpSpPr/>
        <p:nvPr/>
      </p:nvGrpSpPr>
      <p:grpSpPr>
        <a:xfrm>
          <a:off x="0" y="0"/>
          <a:ext cx="0" cy="0"/>
          <a:chOff x="0" y="0"/>
          <a:chExt cx="0" cy="0"/>
        </a:xfrm>
      </p:grpSpPr>
      <p:sp>
        <p:nvSpPr>
          <p:cNvPr id="537" name="Google Shape;537;p50"/>
          <p:cNvSpPr txBox="1">
            <a:spLocks noGrp="1"/>
          </p:cNvSpPr>
          <p:nvPr>
            <p:ph type="title"/>
          </p:nvPr>
        </p:nvSpPr>
        <p:spPr>
          <a:xfrm>
            <a:off x="200399" y="860272"/>
            <a:ext cx="8743200" cy="880500"/>
          </a:xfrm>
          <a:prstGeom prst="rect">
            <a:avLst/>
          </a:prstGeom>
        </p:spPr>
        <p:txBody>
          <a:bodyPr spcFirstLastPara="1" wrap="square" lIns="68575" tIns="34275" rIns="68575" bIns="34275" anchor="ctr" anchorCtr="0">
            <a:noAutofit/>
          </a:bodyPr>
          <a:lstStyle/>
          <a:p>
            <a:pPr marL="0" lvl="0" indent="0" algn="l" rtl="0">
              <a:lnSpc>
                <a:spcPct val="115000"/>
              </a:lnSpc>
              <a:spcBef>
                <a:spcPts val="700"/>
              </a:spcBef>
              <a:spcAft>
                <a:spcPts val="0"/>
              </a:spcAft>
              <a:buNone/>
            </a:pPr>
            <a:endParaRPr sz="1800" dirty="0">
              <a:latin typeface="+mj-lt"/>
              <a:ea typeface="Roboto"/>
              <a:cs typeface="Roboto"/>
              <a:sym typeface="Roboto"/>
            </a:endParaRPr>
          </a:p>
          <a:p>
            <a:pPr marL="0" lvl="0" indent="0" algn="l" rtl="0">
              <a:lnSpc>
                <a:spcPct val="115000"/>
              </a:lnSpc>
              <a:spcBef>
                <a:spcPts val="700"/>
              </a:spcBef>
              <a:spcAft>
                <a:spcPts val="0"/>
              </a:spcAft>
              <a:buClr>
                <a:schemeClr val="dk1"/>
              </a:buClr>
              <a:buSzPts val="1100"/>
              <a:buFont typeface="Arial"/>
              <a:buNone/>
            </a:pPr>
            <a:r>
              <a:rPr lang="ar" sz="1800" b="1" dirty="0">
                <a:latin typeface="+mj-lt"/>
                <a:ea typeface="Roboto"/>
                <a:cs typeface="Roboto"/>
                <a:sym typeface="Roboto"/>
              </a:rPr>
              <a:t>Feature: dti (debt-to-income rate)</a:t>
            </a:r>
            <a:endParaRPr sz="1800" b="1" dirty="0">
              <a:latin typeface="+mj-lt"/>
              <a:ea typeface="Roboto"/>
              <a:cs typeface="Roboto"/>
              <a:sym typeface="Roboto"/>
            </a:endParaRPr>
          </a:p>
          <a:p>
            <a:pPr marL="0" lvl="0" indent="0" algn="l" rtl="0">
              <a:lnSpc>
                <a:spcPct val="115000"/>
              </a:lnSpc>
              <a:spcBef>
                <a:spcPts val="700"/>
              </a:spcBef>
              <a:spcAft>
                <a:spcPts val="0"/>
              </a:spcAft>
              <a:buClr>
                <a:schemeClr val="dk1"/>
              </a:buClr>
              <a:buSzPts val="1100"/>
              <a:buFont typeface="Arial"/>
              <a:buNone/>
            </a:pPr>
            <a:r>
              <a:rPr lang="ar" sz="1400" dirty="0">
                <a:latin typeface="+mn-lt"/>
                <a:ea typeface="Roboto"/>
                <a:cs typeface="Roboto"/>
                <a:sym typeface="Roboto"/>
              </a:rPr>
              <a:t>A ratio calculated using the borrower’s total monthly debt payments on the total debt obligations divided by the borrower’s self-reported monthly income.</a:t>
            </a:r>
            <a:endParaRPr sz="1400" dirty="0">
              <a:latin typeface="+mn-lt"/>
              <a:ea typeface="Roboto"/>
              <a:cs typeface="Roboto"/>
              <a:sym typeface="Roboto"/>
            </a:endParaRPr>
          </a:p>
          <a:p>
            <a:pPr marL="0" lvl="0" indent="0" algn="ctr" rtl="0">
              <a:spcBef>
                <a:spcPts val="500"/>
              </a:spcBef>
              <a:spcAft>
                <a:spcPts val="0"/>
              </a:spcAft>
              <a:buNone/>
            </a:pPr>
            <a:endParaRPr sz="1800" dirty="0">
              <a:latin typeface="+mj-lt"/>
            </a:endParaRPr>
          </a:p>
        </p:txBody>
      </p:sp>
      <p:sp>
        <p:nvSpPr>
          <p:cNvPr id="5" name="Google Shape;530;p49">
            <a:extLst>
              <a:ext uri="{FF2B5EF4-FFF2-40B4-BE49-F238E27FC236}">
                <a16:creationId xmlns:a16="http://schemas.microsoft.com/office/drawing/2014/main" id="{A35A337F-EFDB-534F-8FBE-D31B854F51C2}"/>
              </a:ext>
            </a:extLst>
          </p:cNvPr>
          <p:cNvSpPr txBox="1">
            <a:spLocks/>
          </p:cNvSpPr>
          <p:nvPr/>
        </p:nvSpPr>
        <p:spPr>
          <a:xfrm>
            <a:off x="2532450" y="81975"/>
            <a:ext cx="4079100" cy="4374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2100"/>
              <a:buFont typeface="Arial Black"/>
              <a:buNone/>
              <a:defRPr sz="2100" b="0" i="0" u="none" strike="noStrike" cap="none">
                <a:solidFill>
                  <a:schemeClr val="dk1"/>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lnSpc>
                <a:spcPct val="115000"/>
              </a:lnSpc>
              <a:spcBef>
                <a:spcPts val="900"/>
              </a:spcBef>
            </a:pPr>
            <a:endParaRPr lang="en-US" dirty="0">
              <a:highlight>
                <a:srgbClr val="FFFFFE"/>
              </a:highlight>
            </a:endParaRPr>
          </a:p>
          <a:p>
            <a:pPr algn="l">
              <a:lnSpc>
                <a:spcPct val="135714"/>
              </a:lnSpc>
              <a:spcBef>
                <a:spcPts val="900"/>
              </a:spcBef>
            </a:pPr>
            <a:endParaRPr lang="en-US" dirty="0">
              <a:highlight>
                <a:srgbClr val="FFFFFE"/>
              </a:highlight>
            </a:endParaRPr>
          </a:p>
          <a:p>
            <a:pPr>
              <a:lnSpc>
                <a:spcPct val="100000"/>
              </a:lnSpc>
              <a:spcBef>
                <a:spcPts val="200"/>
              </a:spcBef>
            </a:pPr>
            <a:r>
              <a:rPr lang="en-US" sz="2700" dirty="0">
                <a:highlight>
                  <a:srgbClr val="FFFFFE"/>
                </a:highlight>
              </a:rPr>
              <a:t>Visualization con.</a:t>
            </a:r>
          </a:p>
          <a:p>
            <a:pPr algn="l">
              <a:lnSpc>
                <a:spcPct val="115000"/>
              </a:lnSpc>
              <a:spcBef>
                <a:spcPts val="900"/>
              </a:spcBef>
              <a:buSzPts val="1100"/>
              <a:buFont typeface="Arial"/>
              <a:buNone/>
            </a:pPr>
            <a:endParaRPr lang="en-US" sz="2700" dirty="0">
              <a:highlight>
                <a:srgbClr val="FFFFFE"/>
              </a:highlight>
              <a:sym typeface="Quattrocento Sans"/>
            </a:endParaRPr>
          </a:p>
          <a:p>
            <a:pPr>
              <a:spcBef>
                <a:spcPts val="900"/>
              </a:spcBef>
            </a:pPr>
            <a:endParaRPr lang="en-US" dirty="0"/>
          </a:p>
        </p:txBody>
      </p:sp>
      <p:pic>
        <p:nvPicPr>
          <p:cNvPr id="6" name="Google Shape;550;p50">
            <a:extLst>
              <a:ext uri="{FF2B5EF4-FFF2-40B4-BE49-F238E27FC236}">
                <a16:creationId xmlns:a16="http://schemas.microsoft.com/office/drawing/2014/main" id="{C3F8621D-B834-4B46-809F-8EF612D99BAF}"/>
              </a:ext>
            </a:extLst>
          </p:cNvPr>
          <p:cNvPicPr preferRelativeResize="0"/>
          <p:nvPr/>
        </p:nvPicPr>
        <p:blipFill>
          <a:blip r:embed="rId4">
            <a:alphaModFix/>
          </a:blip>
          <a:stretch>
            <a:fillRect/>
          </a:stretch>
        </p:blipFill>
        <p:spPr>
          <a:xfrm>
            <a:off x="757597" y="2081669"/>
            <a:ext cx="6955168" cy="2609465"/>
          </a:xfrm>
          <a:prstGeom prst="rect">
            <a:avLst/>
          </a:prstGeom>
          <a:noFill/>
          <a:ln>
            <a:noFill/>
          </a:ln>
        </p:spPr>
      </p:pic>
    </p:spTree>
  </p:cSld>
  <p:clrMapOvr>
    <a:overrideClrMapping bg1="lt1" tx1="dk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1" name="Google Shape;551;p52"/>
          <p:cNvSpPr txBox="1">
            <a:spLocks noGrp="1"/>
          </p:cNvSpPr>
          <p:nvPr>
            <p:ph type="title"/>
          </p:nvPr>
        </p:nvSpPr>
        <p:spPr>
          <a:xfrm>
            <a:off x="384547" y="713232"/>
            <a:ext cx="5851661" cy="588900"/>
          </a:xfrm>
          <a:prstGeom prst="rect">
            <a:avLst/>
          </a:prstGeom>
        </p:spPr>
        <p:txBody>
          <a:bodyPr spcFirstLastPara="1" wrap="square" lIns="68575" tIns="34275" rIns="68575" bIns="34275" anchor="ctr" anchorCtr="0">
            <a:noAutofit/>
          </a:bodyPr>
          <a:lstStyle/>
          <a:p>
            <a:pPr marL="0" lvl="0" indent="0" algn="l" rtl="0">
              <a:lnSpc>
                <a:spcPct val="115000"/>
              </a:lnSpc>
              <a:spcBef>
                <a:spcPts val="700"/>
              </a:spcBef>
              <a:spcAft>
                <a:spcPts val="0"/>
              </a:spcAft>
              <a:buNone/>
            </a:pPr>
            <a:endParaRPr sz="1500" dirty="0">
              <a:latin typeface="Roboto"/>
              <a:ea typeface="Roboto"/>
              <a:cs typeface="Roboto"/>
              <a:sym typeface="Roboto"/>
            </a:endParaRPr>
          </a:p>
          <a:p>
            <a:pPr marL="0" lvl="0" indent="0" algn="l" rtl="0">
              <a:lnSpc>
                <a:spcPct val="115000"/>
              </a:lnSpc>
              <a:spcBef>
                <a:spcPts val="700"/>
              </a:spcBef>
              <a:spcAft>
                <a:spcPts val="0"/>
              </a:spcAft>
              <a:buClr>
                <a:schemeClr val="dk1"/>
              </a:buClr>
              <a:buSzPts val="1100"/>
              <a:buFont typeface="Arial"/>
              <a:buNone/>
            </a:pPr>
            <a:r>
              <a:rPr lang="ar" sz="1800" b="1" dirty="0">
                <a:latin typeface="Roboto"/>
                <a:ea typeface="Roboto"/>
                <a:cs typeface="Roboto"/>
                <a:sym typeface="Roboto"/>
              </a:rPr>
              <a:t>Feature: last_delinq_none</a:t>
            </a:r>
            <a:endParaRPr sz="1800" b="1" dirty="0">
              <a:latin typeface="Roboto"/>
              <a:ea typeface="Roboto"/>
              <a:cs typeface="Roboto"/>
              <a:sym typeface="Roboto"/>
            </a:endParaRPr>
          </a:p>
          <a:p>
            <a:pPr marL="0" lvl="0" indent="0" algn="l" rtl="0">
              <a:lnSpc>
                <a:spcPct val="115000"/>
              </a:lnSpc>
              <a:spcBef>
                <a:spcPts val="700"/>
              </a:spcBef>
              <a:spcAft>
                <a:spcPts val="0"/>
              </a:spcAft>
              <a:buClr>
                <a:schemeClr val="dk1"/>
              </a:buClr>
              <a:buSzPts val="1100"/>
              <a:buFont typeface="Arial"/>
              <a:buNone/>
            </a:pPr>
            <a:r>
              <a:rPr lang="ar" sz="1600" dirty="0">
                <a:latin typeface="Roboto"/>
                <a:ea typeface="Roboto"/>
                <a:cs typeface="Roboto"/>
                <a:sym typeface="Roboto"/>
              </a:rPr>
              <a:t> when the borrower had at least one event of delinquency</a:t>
            </a:r>
            <a:endParaRPr sz="1600" dirty="0">
              <a:latin typeface="Roboto"/>
              <a:ea typeface="Roboto"/>
              <a:cs typeface="Roboto"/>
              <a:sym typeface="Roboto"/>
            </a:endParaRPr>
          </a:p>
          <a:p>
            <a:pPr marL="0" lvl="0" indent="0" algn="ctr" rtl="0">
              <a:spcBef>
                <a:spcPts val="500"/>
              </a:spcBef>
              <a:spcAft>
                <a:spcPts val="0"/>
              </a:spcAft>
              <a:buNone/>
            </a:pPr>
            <a:endParaRPr dirty="0"/>
          </a:p>
        </p:txBody>
      </p:sp>
      <p:sp>
        <p:nvSpPr>
          <p:cNvPr id="552" name="Google Shape;552;p52"/>
          <p:cNvSpPr>
            <a:spLocks noGrp="1"/>
          </p:cNvSpPr>
          <p:nvPr>
            <p:ph type="pic" idx="2"/>
          </p:nvPr>
        </p:nvSpPr>
        <p:spPr>
          <a:xfrm>
            <a:off x="7840389" y="4836188"/>
            <a:ext cx="1107300" cy="273900"/>
          </a:xfrm>
          <a:prstGeom prst="rect">
            <a:avLst/>
          </a:prstGeom>
        </p:spPr>
      </p:sp>
      <p:sp>
        <p:nvSpPr>
          <p:cNvPr id="6" name="Google Shape;530;p49">
            <a:extLst>
              <a:ext uri="{FF2B5EF4-FFF2-40B4-BE49-F238E27FC236}">
                <a16:creationId xmlns:a16="http://schemas.microsoft.com/office/drawing/2014/main" id="{008874EB-6DED-454B-BC1D-E5B15F3D1017}"/>
              </a:ext>
            </a:extLst>
          </p:cNvPr>
          <p:cNvSpPr txBox="1">
            <a:spLocks/>
          </p:cNvSpPr>
          <p:nvPr/>
        </p:nvSpPr>
        <p:spPr>
          <a:xfrm>
            <a:off x="2532450" y="81975"/>
            <a:ext cx="4079100" cy="4374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2100"/>
              <a:buFont typeface="Arial Black"/>
              <a:buNone/>
              <a:defRPr sz="2100" b="0" i="0" u="none" strike="noStrike" cap="none">
                <a:solidFill>
                  <a:schemeClr val="dk1"/>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lnSpc>
                <a:spcPct val="115000"/>
              </a:lnSpc>
              <a:spcBef>
                <a:spcPts val="900"/>
              </a:spcBef>
            </a:pPr>
            <a:endParaRPr lang="en-US" dirty="0">
              <a:highlight>
                <a:srgbClr val="FFFFFE"/>
              </a:highlight>
            </a:endParaRPr>
          </a:p>
          <a:p>
            <a:pPr algn="l">
              <a:lnSpc>
                <a:spcPct val="135714"/>
              </a:lnSpc>
              <a:spcBef>
                <a:spcPts val="900"/>
              </a:spcBef>
            </a:pPr>
            <a:endParaRPr lang="en-US" dirty="0">
              <a:highlight>
                <a:srgbClr val="FFFFFE"/>
              </a:highlight>
            </a:endParaRPr>
          </a:p>
          <a:p>
            <a:pPr>
              <a:lnSpc>
                <a:spcPct val="100000"/>
              </a:lnSpc>
              <a:spcBef>
                <a:spcPts val="200"/>
              </a:spcBef>
            </a:pPr>
            <a:r>
              <a:rPr lang="en-US" sz="2700" dirty="0">
                <a:highlight>
                  <a:srgbClr val="FFFFFE"/>
                </a:highlight>
              </a:rPr>
              <a:t>Visualization con.</a:t>
            </a:r>
          </a:p>
          <a:p>
            <a:pPr algn="l">
              <a:lnSpc>
                <a:spcPct val="115000"/>
              </a:lnSpc>
              <a:spcBef>
                <a:spcPts val="900"/>
              </a:spcBef>
              <a:buSzPts val="1100"/>
              <a:buFont typeface="Arial"/>
              <a:buNone/>
            </a:pPr>
            <a:endParaRPr lang="en-US" sz="2700" dirty="0">
              <a:highlight>
                <a:srgbClr val="FFFFFE"/>
              </a:highlight>
              <a:sym typeface="Quattrocento Sans"/>
            </a:endParaRPr>
          </a:p>
          <a:p>
            <a:pPr>
              <a:spcBef>
                <a:spcPts val="900"/>
              </a:spcBef>
            </a:pPr>
            <a:endParaRPr lang="en-US" dirty="0"/>
          </a:p>
        </p:txBody>
      </p:sp>
      <p:pic>
        <p:nvPicPr>
          <p:cNvPr id="7" name="Google Shape;558;p51">
            <a:extLst>
              <a:ext uri="{FF2B5EF4-FFF2-40B4-BE49-F238E27FC236}">
                <a16:creationId xmlns:a16="http://schemas.microsoft.com/office/drawing/2014/main" id="{2E595DFC-3106-9440-B08F-1C30EE740B25}"/>
              </a:ext>
            </a:extLst>
          </p:cNvPr>
          <p:cNvPicPr preferRelativeResize="0"/>
          <p:nvPr/>
        </p:nvPicPr>
        <p:blipFill>
          <a:blip r:embed="rId3">
            <a:alphaModFix/>
          </a:blip>
          <a:stretch>
            <a:fillRect/>
          </a:stretch>
        </p:blipFill>
        <p:spPr>
          <a:xfrm>
            <a:off x="1993344" y="1637372"/>
            <a:ext cx="4705629" cy="285998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53"/>
          <p:cNvSpPr txBox="1">
            <a:spLocks noGrp="1"/>
          </p:cNvSpPr>
          <p:nvPr>
            <p:ph type="body" idx="1"/>
          </p:nvPr>
        </p:nvSpPr>
        <p:spPr>
          <a:xfrm>
            <a:off x="195156" y="1074329"/>
            <a:ext cx="7827600" cy="5031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ar" sz="1400" dirty="0">
                <a:solidFill>
                  <a:srgbClr val="212121"/>
                </a:solidFill>
                <a:highlight>
                  <a:srgbClr val="FFFFFF"/>
                </a:highlight>
                <a:latin typeface="Roboto"/>
                <a:ea typeface="Roboto"/>
                <a:cs typeface="Roboto"/>
                <a:sym typeface="Roboto"/>
              </a:rPr>
              <a:t>The heatmap shows there are some positive and negative correlations amongst variables.</a:t>
            </a:r>
            <a:endParaRPr sz="2000" dirty="0"/>
          </a:p>
        </p:txBody>
      </p:sp>
      <p:sp>
        <p:nvSpPr>
          <p:cNvPr id="559" name="Google Shape;559;p53"/>
          <p:cNvSpPr txBox="1">
            <a:spLocks noGrp="1"/>
          </p:cNvSpPr>
          <p:nvPr>
            <p:ph type="title"/>
          </p:nvPr>
        </p:nvSpPr>
        <p:spPr>
          <a:xfrm>
            <a:off x="195156" y="636929"/>
            <a:ext cx="1270105" cy="437400"/>
          </a:xfrm>
          <a:prstGeom prst="rect">
            <a:avLst/>
          </a:prstGeom>
        </p:spPr>
        <p:txBody>
          <a:bodyPr spcFirstLastPara="1" wrap="square" lIns="68575" tIns="34275" rIns="68575" bIns="34275" anchor="ctr" anchorCtr="0">
            <a:noAutofit/>
          </a:bodyPr>
          <a:lstStyle/>
          <a:p>
            <a:pPr marL="0" lvl="0" indent="0" algn="l" rtl="0">
              <a:lnSpc>
                <a:spcPct val="115000"/>
              </a:lnSpc>
              <a:spcBef>
                <a:spcPts val="700"/>
              </a:spcBef>
              <a:spcAft>
                <a:spcPts val="700"/>
              </a:spcAft>
              <a:buNone/>
            </a:pPr>
            <a:r>
              <a:rPr lang="ar" sz="1800" b="1" dirty="0">
                <a:solidFill>
                  <a:srgbClr val="212121"/>
                </a:solidFill>
                <a:highlight>
                  <a:srgbClr val="FFFFFF"/>
                </a:highlight>
                <a:latin typeface="Roboto"/>
                <a:ea typeface="Roboto"/>
                <a:cs typeface="Roboto"/>
                <a:sym typeface="Roboto"/>
              </a:rPr>
              <a:t>Heatmap</a:t>
            </a:r>
            <a:endParaRPr sz="1800" b="1" dirty="0">
              <a:solidFill>
                <a:srgbClr val="212121"/>
              </a:solidFill>
              <a:highlight>
                <a:srgbClr val="FFFFFF"/>
              </a:highlight>
              <a:latin typeface="Roboto"/>
              <a:ea typeface="Roboto"/>
              <a:cs typeface="Roboto"/>
              <a:sym typeface="Roboto"/>
            </a:endParaRPr>
          </a:p>
        </p:txBody>
      </p:sp>
      <p:pic>
        <p:nvPicPr>
          <p:cNvPr id="560" name="Google Shape;560;p53"/>
          <p:cNvPicPr preferRelativeResize="0"/>
          <p:nvPr/>
        </p:nvPicPr>
        <p:blipFill>
          <a:blip r:embed="rId3">
            <a:alphaModFix/>
          </a:blip>
          <a:stretch>
            <a:fillRect/>
          </a:stretch>
        </p:blipFill>
        <p:spPr>
          <a:xfrm>
            <a:off x="1746503" y="1577429"/>
            <a:ext cx="5404105" cy="3070293"/>
          </a:xfrm>
          <a:prstGeom prst="rect">
            <a:avLst/>
          </a:prstGeom>
          <a:noFill/>
          <a:ln>
            <a:noFill/>
          </a:ln>
        </p:spPr>
      </p:pic>
      <p:sp>
        <p:nvSpPr>
          <p:cNvPr id="5" name="Google Shape;530;p49">
            <a:extLst>
              <a:ext uri="{FF2B5EF4-FFF2-40B4-BE49-F238E27FC236}">
                <a16:creationId xmlns:a16="http://schemas.microsoft.com/office/drawing/2014/main" id="{68BE4CE4-6AEB-4446-BE37-BA3E642390D2}"/>
              </a:ext>
            </a:extLst>
          </p:cNvPr>
          <p:cNvSpPr txBox="1">
            <a:spLocks/>
          </p:cNvSpPr>
          <p:nvPr/>
        </p:nvSpPr>
        <p:spPr>
          <a:xfrm>
            <a:off x="2532450" y="81975"/>
            <a:ext cx="4079100" cy="4374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2100"/>
              <a:buFont typeface="Arial Black"/>
              <a:buNone/>
              <a:defRPr sz="2100" b="0" i="0" u="none" strike="noStrike" cap="none">
                <a:solidFill>
                  <a:schemeClr val="dk1"/>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lnSpc>
                <a:spcPct val="115000"/>
              </a:lnSpc>
              <a:spcBef>
                <a:spcPts val="900"/>
              </a:spcBef>
            </a:pPr>
            <a:endParaRPr lang="en-US" dirty="0">
              <a:highlight>
                <a:srgbClr val="FFFFFE"/>
              </a:highlight>
            </a:endParaRPr>
          </a:p>
          <a:p>
            <a:pPr algn="l">
              <a:lnSpc>
                <a:spcPct val="135714"/>
              </a:lnSpc>
              <a:spcBef>
                <a:spcPts val="900"/>
              </a:spcBef>
            </a:pPr>
            <a:endParaRPr lang="en-US" dirty="0">
              <a:highlight>
                <a:srgbClr val="FFFFFE"/>
              </a:highlight>
            </a:endParaRPr>
          </a:p>
          <a:p>
            <a:pPr>
              <a:lnSpc>
                <a:spcPct val="100000"/>
              </a:lnSpc>
              <a:spcBef>
                <a:spcPts val="200"/>
              </a:spcBef>
            </a:pPr>
            <a:r>
              <a:rPr lang="en-US" sz="2700" dirty="0">
                <a:highlight>
                  <a:srgbClr val="FFFFFE"/>
                </a:highlight>
              </a:rPr>
              <a:t>Visualization con.</a:t>
            </a:r>
          </a:p>
          <a:p>
            <a:pPr algn="l">
              <a:lnSpc>
                <a:spcPct val="115000"/>
              </a:lnSpc>
              <a:spcBef>
                <a:spcPts val="900"/>
              </a:spcBef>
              <a:buSzPts val="1100"/>
              <a:buFont typeface="Arial"/>
              <a:buNone/>
            </a:pPr>
            <a:endParaRPr lang="en-US" sz="2700" dirty="0">
              <a:highlight>
                <a:srgbClr val="FFFFFE"/>
              </a:highlight>
              <a:sym typeface="Quattrocento Sans"/>
            </a:endParaRPr>
          </a:p>
          <a:p>
            <a:pPr>
              <a:spcBef>
                <a:spcPts val="900"/>
              </a:spcBef>
            </a:pP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54"/>
          <p:cNvSpPr/>
          <p:nvPr/>
        </p:nvSpPr>
        <p:spPr>
          <a:xfrm rot="1799604">
            <a:off x="5693301" y="1757131"/>
            <a:ext cx="4040606" cy="4040127"/>
          </a:xfrm>
          <a:prstGeom prst="ellipse">
            <a:avLst/>
          </a:prstGeom>
          <a:solidFill>
            <a:srgbClr val="B5D4F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567" name="Google Shape;567;p54"/>
          <p:cNvSpPr txBox="1">
            <a:spLocks noGrp="1"/>
          </p:cNvSpPr>
          <p:nvPr>
            <p:ph type="title"/>
          </p:nvPr>
        </p:nvSpPr>
        <p:spPr>
          <a:xfrm>
            <a:off x="287457" y="2489545"/>
            <a:ext cx="4598100" cy="437400"/>
          </a:xfrm>
          <a:prstGeom prst="rect">
            <a:avLst/>
          </a:prstGeom>
          <a:noFill/>
          <a:ln>
            <a:noFill/>
          </a:ln>
        </p:spPr>
        <p:txBody>
          <a:bodyPr spcFirstLastPara="1" wrap="square" lIns="68575" tIns="34275" rIns="68575" bIns="34275" anchor="ctr" anchorCtr="0">
            <a:noAutofit/>
          </a:bodyPr>
          <a:lstStyle/>
          <a:p>
            <a:pPr marL="0" lvl="0" indent="0" algn="ctr" rtl="0">
              <a:lnSpc>
                <a:spcPct val="135714"/>
              </a:lnSpc>
              <a:spcBef>
                <a:spcPts val="0"/>
              </a:spcBef>
              <a:spcAft>
                <a:spcPts val="0"/>
              </a:spcAft>
              <a:buClr>
                <a:schemeClr val="dk1"/>
              </a:buClr>
              <a:buSzPts val="1100"/>
              <a:buFont typeface="Arial"/>
              <a:buNone/>
            </a:pPr>
            <a:r>
              <a:rPr lang="ar" sz="3000">
                <a:highlight>
                  <a:srgbClr val="FFFFFE"/>
                </a:highlight>
              </a:rPr>
              <a:t>Goal 4</a:t>
            </a:r>
            <a:endParaRPr sz="3000">
              <a:highlight>
                <a:srgbClr val="FFFFFE"/>
              </a:highlight>
            </a:endParaRPr>
          </a:p>
          <a:p>
            <a:pPr marL="0" lvl="0" indent="0" algn="ctr" rtl="0">
              <a:lnSpc>
                <a:spcPct val="100000"/>
              </a:lnSpc>
              <a:spcBef>
                <a:spcPts val="200"/>
              </a:spcBef>
              <a:spcAft>
                <a:spcPts val="0"/>
              </a:spcAft>
              <a:buClr>
                <a:srgbClr val="3F3F3F"/>
              </a:buClr>
              <a:buSzPts val="1200"/>
              <a:buFont typeface="Arial"/>
              <a:buNone/>
            </a:pPr>
            <a:r>
              <a:rPr lang="ar" sz="2500">
                <a:highlight>
                  <a:srgbClr val="FFFFFE"/>
                </a:highlight>
              </a:rPr>
              <a:t>Data Wrangling : Cleansing and Feature Selection</a:t>
            </a:r>
            <a:endParaRPr sz="2500">
              <a:highlight>
                <a:srgbClr val="FFFFFE"/>
              </a:highlight>
            </a:endParaRPr>
          </a:p>
          <a:p>
            <a:pPr marL="0" lvl="0" indent="0" algn="ctr" rtl="0">
              <a:lnSpc>
                <a:spcPct val="135714"/>
              </a:lnSpc>
              <a:spcBef>
                <a:spcPts val="0"/>
              </a:spcBef>
              <a:spcAft>
                <a:spcPts val="0"/>
              </a:spcAft>
              <a:buClr>
                <a:schemeClr val="dk1"/>
              </a:buClr>
              <a:buSzPts val="1100"/>
              <a:buFont typeface="Arial"/>
              <a:buNone/>
            </a:pPr>
            <a:endParaRPr sz="2400">
              <a:highlight>
                <a:srgbClr val="FFFFFE"/>
              </a:highlight>
            </a:endParaRPr>
          </a:p>
          <a:p>
            <a:pPr marL="0" lvl="0" indent="0" algn="ctr" rtl="0">
              <a:lnSpc>
                <a:spcPct val="90000"/>
              </a:lnSpc>
              <a:spcBef>
                <a:spcPts val="0"/>
              </a:spcBef>
              <a:spcAft>
                <a:spcPts val="0"/>
              </a:spcAft>
              <a:buClr>
                <a:schemeClr val="dk1"/>
              </a:buClr>
              <a:buSzPts val="2100"/>
              <a:buFont typeface="Arial Black"/>
              <a:buNone/>
            </a:pPr>
            <a:endParaRPr/>
          </a:p>
        </p:txBody>
      </p:sp>
      <p:sp>
        <p:nvSpPr>
          <p:cNvPr id="568" name="Google Shape;568;p54"/>
          <p:cNvSpPr txBox="1">
            <a:spLocks noGrp="1"/>
          </p:cNvSpPr>
          <p:nvPr>
            <p:ph type="sldNum" idx="12"/>
          </p:nvPr>
        </p:nvSpPr>
        <p:spPr>
          <a:xfrm>
            <a:off x="228600" y="4836188"/>
            <a:ext cx="21336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ar" sz="1100"/>
              <a:t>24</a:t>
            </a:fld>
            <a:endParaRPr sz="1100"/>
          </a:p>
        </p:txBody>
      </p:sp>
      <p:pic>
        <p:nvPicPr>
          <p:cNvPr id="569" name="Google Shape;569;p54"/>
          <p:cNvPicPr preferRelativeResize="0"/>
          <p:nvPr/>
        </p:nvPicPr>
        <p:blipFill>
          <a:blip r:embed="rId3">
            <a:alphaModFix/>
          </a:blip>
          <a:stretch>
            <a:fillRect/>
          </a:stretch>
        </p:blipFill>
        <p:spPr>
          <a:xfrm>
            <a:off x="5853500" y="2067300"/>
            <a:ext cx="3380100" cy="3228300"/>
          </a:xfrm>
          <a:prstGeom prst="ellipse">
            <a:avLst/>
          </a:prstGeom>
          <a:noFill/>
          <a:ln>
            <a:noFill/>
          </a:ln>
        </p:spPr>
      </p:pic>
      <p:sp>
        <p:nvSpPr>
          <p:cNvPr id="570" name="Google Shape;570;p54"/>
          <p:cNvSpPr/>
          <p:nvPr/>
        </p:nvSpPr>
        <p:spPr>
          <a:xfrm rot="10800000">
            <a:off x="8214930" y="436229"/>
            <a:ext cx="1449804" cy="4543702"/>
          </a:xfrm>
          <a:custGeom>
            <a:avLst/>
            <a:gdLst/>
            <a:ahLst/>
            <a:cxnLst/>
            <a:rect l="l" t="t" r="r" b="b"/>
            <a:pathLst>
              <a:path w="1231256" h="3858770" extrusionOk="0">
                <a:moveTo>
                  <a:pt x="1145179" y="1480115"/>
                </a:moveTo>
                <a:lnTo>
                  <a:pt x="599720" y="412148"/>
                </a:lnTo>
                <a:cubicBezTo>
                  <a:pt x="479776" y="179898"/>
                  <a:pt x="252263" y="27603"/>
                  <a:pt x="0" y="0"/>
                </a:cubicBezTo>
                <a:lnTo>
                  <a:pt x="0" y="3858770"/>
                </a:lnTo>
                <a:cubicBezTo>
                  <a:pt x="166589" y="3795949"/>
                  <a:pt x="308427" y="3676016"/>
                  <a:pt x="397909" y="3517059"/>
                </a:cubicBezTo>
                <a:lnTo>
                  <a:pt x="1129948" y="2222553"/>
                </a:lnTo>
                <a:cubicBezTo>
                  <a:pt x="1259411" y="1993159"/>
                  <a:pt x="1265123" y="1714269"/>
                  <a:pt x="1145179" y="148011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71" name="Google Shape;571;p54"/>
          <p:cNvSpPr/>
          <p:nvPr/>
        </p:nvSpPr>
        <p:spPr>
          <a:xfrm rot="1799634">
            <a:off x="6671056" y="342105"/>
            <a:ext cx="2474256" cy="2473886"/>
          </a:xfrm>
          <a:prstGeom prst="ellipse">
            <a:avLst/>
          </a:prstGeom>
          <a:solidFill>
            <a:srgbClr val="90BEE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pic>
        <p:nvPicPr>
          <p:cNvPr id="572" name="Google Shape;572;p54"/>
          <p:cNvPicPr preferRelativeResize="0"/>
          <p:nvPr/>
        </p:nvPicPr>
        <p:blipFill>
          <a:blip r:embed="rId4">
            <a:alphaModFix/>
          </a:blip>
          <a:stretch>
            <a:fillRect/>
          </a:stretch>
        </p:blipFill>
        <p:spPr>
          <a:xfrm>
            <a:off x="6841375" y="486750"/>
            <a:ext cx="2133600" cy="21846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55"/>
          <p:cNvSpPr/>
          <p:nvPr/>
        </p:nvSpPr>
        <p:spPr>
          <a:xfrm rot="1799593">
            <a:off x="7205697" y="2229759"/>
            <a:ext cx="4206864" cy="4097914"/>
          </a:xfrm>
          <a:prstGeom prst="ellipse">
            <a:avLst/>
          </a:prstGeom>
          <a:solidFill>
            <a:srgbClr val="FFFFFF"/>
          </a:solidFill>
          <a:ln w="1524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578" name="Google Shape;578;p55"/>
          <p:cNvSpPr txBox="1">
            <a:spLocks noGrp="1"/>
          </p:cNvSpPr>
          <p:nvPr>
            <p:ph type="title"/>
          </p:nvPr>
        </p:nvSpPr>
        <p:spPr>
          <a:xfrm>
            <a:off x="228602" y="767475"/>
            <a:ext cx="6632400" cy="437400"/>
          </a:xfrm>
          <a:prstGeom prst="rect">
            <a:avLst/>
          </a:prstGeom>
          <a:noFill/>
          <a:ln>
            <a:noFill/>
          </a:ln>
        </p:spPr>
        <p:txBody>
          <a:bodyPr spcFirstLastPara="1" wrap="square" lIns="68575" tIns="34275" rIns="68575" bIns="34275" anchor="ctr" anchorCtr="0">
            <a:noAutofit/>
          </a:bodyPr>
          <a:lstStyle/>
          <a:p>
            <a:pPr marL="0" marR="0" lvl="0" indent="0" algn="l" rtl="0">
              <a:lnSpc>
                <a:spcPct val="115000"/>
              </a:lnSpc>
              <a:spcBef>
                <a:spcPts val="700"/>
              </a:spcBef>
              <a:spcAft>
                <a:spcPts val="700"/>
              </a:spcAft>
              <a:buClr>
                <a:schemeClr val="dk1"/>
              </a:buClr>
              <a:buSzPts val="1100"/>
              <a:buFont typeface="Arial"/>
              <a:buNone/>
            </a:pPr>
            <a:r>
              <a:rPr lang="ar" sz="1800" dirty="0">
                <a:highlight>
                  <a:srgbClr val="FFFFFE"/>
                </a:highlight>
                <a:latin typeface="Arial"/>
                <a:ea typeface="Arial"/>
                <a:cs typeface="Arial"/>
                <a:sym typeface="Arial"/>
              </a:rPr>
              <a:t> </a:t>
            </a:r>
            <a:r>
              <a:rPr lang="ar" sz="1800" b="1" dirty="0">
                <a:highlight>
                  <a:srgbClr val="FFFFFE"/>
                </a:highlight>
                <a:latin typeface="Arial"/>
                <a:ea typeface="Arial"/>
                <a:cs typeface="Arial"/>
                <a:sym typeface="Arial"/>
              </a:rPr>
              <a:t>Visualizing</a:t>
            </a:r>
            <a:r>
              <a:rPr lang="ar" sz="1800" dirty="0">
                <a:highlight>
                  <a:srgbClr val="FFFFFE"/>
                </a:highlight>
                <a:latin typeface="Arial"/>
                <a:ea typeface="Arial"/>
                <a:cs typeface="Arial"/>
                <a:sym typeface="Arial"/>
              </a:rPr>
              <a:t> the numeric data </a:t>
            </a:r>
            <a:r>
              <a:rPr lang="ar" sz="1600" dirty="0">
                <a:solidFill>
                  <a:srgbClr val="212121"/>
                </a:solidFill>
                <a:highlight>
                  <a:srgbClr val="FFFFFF"/>
                </a:highlight>
                <a:latin typeface="Arial"/>
                <a:ea typeface="Arial"/>
                <a:cs typeface="Arial"/>
                <a:sym typeface="Arial"/>
              </a:rPr>
              <a:t>dispersion</a:t>
            </a:r>
            <a:endParaRPr sz="1600" dirty="0"/>
          </a:p>
        </p:txBody>
      </p:sp>
      <p:sp>
        <p:nvSpPr>
          <p:cNvPr id="579" name="Google Shape;579;p55"/>
          <p:cNvSpPr txBox="1">
            <a:spLocks noGrp="1"/>
          </p:cNvSpPr>
          <p:nvPr>
            <p:ph type="sldNum" idx="12"/>
          </p:nvPr>
        </p:nvSpPr>
        <p:spPr>
          <a:xfrm>
            <a:off x="228600" y="4836188"/>
            <a:ext cx="21336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ar" sz="1100"/>
              <a:t>25</a:t>
            </a:fld>
            <a:endParaRPr sz="1100"/>
          </a:p>
        </p:txBody>
      </p:sp>
      <p:sp>
        <p:nvSpPr>
          <p:cNvPr id="580" name="Google Shape;580;p55"/>
          <p:cNvSpPr/>
          <p:nvPr/>
        </p:nvSpPr>
        <p:spPr>
          <a:xfrm rot="1799350">
            <a:off x="7145691" y="2107128"/>
            <a:ext cx="2208124" cy="2207754"/>
          </a:xfrm>
          <a:prstGeom prst="ellipse">
            <a:avLst/>
          </a:prstGeom>
          <a:solidFill>
            <a:srgbClr val="9EDBFC">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581" name="Google Shape;581;p55"/>
          <p:cNvSpPr/>
          <p:nvPr/>
        </p:nvSpPr>
        <p:spPr>
          <a:xfrm rot="1799564">
            <a:off x="8218135" y="1334110"/>
            <a:ext cx="1651563" cy="1651453"/>
          </a:xfrm>
          <a:prstGeom prst="ellipse">
            <a:avLst/>
          </a:prstGeom>
          <a:solidFill>
            <a:schemeClr val="accent1">
              <a:alpha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pic>
        <p:nvPicPr>
          <p:cNvPr id="582" name="Google Shape;582;p55"/>
          <p:cNvPicPr preferRelativeResize="0"/>
          <p:nvPr/>
        </p:nvPicPr>
        <p:blipFill>
          <a:blip r:embed="rId3">
            <a:alphaModFix/>
          </a:blip>
          <a:stretch>
            <a:fillRect/>
          </a:stretch>
        </p:blipFill>
        <p:spPr>
          <a:xfrm>
            <a:off x="967000" y="1204874"/>
            <a:ext cx="7217801" cy="3469650"/>
          </a:xfrm>
          <a:prstGeom prst="rect">
            <a:avLst/>
          </a:prstGeom>
          <a:noFill/>
          <a:ln>
            <a:noFill/>
          </a:ln>
        </p:spPr>
      </p:pic>
      <p:sp>
        <p:nvSpPr>
          <p:cNvPr id="583" name="Google Shape;583;p55"/>
          <p:cNvSpPr txBox="1"/>
          <p:nvPr/>
        </p:nvSpPr>
        <p:spPr>
          <a:xfrm>
            <a:off x="2458800" y="86925"/>
            <a:ext cx="4234200" cy="600300"/>
          </a:xfrm>
          <a:prstGeom prst="rect">
            <a:avLst/>
          </a:prstGeom>
          <a:noFill/>
          <a:ln>
            <a:noFill/>
          </a:ln>
        </p:spPr>
        <p:txBody>
          <a:bodyPr spcFirstLastPara="1" wrap="square" lIns="91425" tIns="91425" rIns="91425" bIns="91425" anchor="t" anchorCtr="0">
            <a:spAutoFit/>
          </a:bodyPr>
          <a:lstStyle/>
          <a:p>
            <a:pPr marL="0" lvl="0" indent="0" algn="ctr" rtl="0">
              <a:spcBef>
                <a:spcPts val="200"/>
              </a:spcBef>
              <a:spcAft>
                <a:spcPts val="0"/>
              </a:spcAft>
              <a:buNone/>
            </a:pPr>
            <a:r>
              <a:rPr lang="ar" sz="2700">
                <a:solidFill>
                  <a:schemeClr val="dk1"/>
                </a:solidFill>
                <a:highlight>
                  <a:srgbClr val="FFFFFE"/>
                </a:highlight>
                <a:latin typeface="Arial Black"/>
                <a:ea typeface="Arial Black"/>
                <a:cs typeface="Arial Black"/>
                <a:sym typeface="Arial Black"/>
              </a:rPr>
              <a:t>Data Wrangling </a:t>
            </a:r>
            <a:endParaRPr sz="27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56"/>
          <p:cNvSpPr/>
          <p:nvPr/>
        </p:nvSpPr>
        <p:spPr>
          <a:xfrm rot="1799593">
            <a:off x="7205697" y="2229759"/>
            <a:ext cx="4206864" cy="4097914"/>
          </a:xfrm>
          <a:prstGeom prst="ellipse">
            <a:avLst/>
          </a:prstGeom>
          <a:solidFill>
            <a:srgbClr val="FFFFFF"/>
          </a:solidFill>
          <a:ln w="1524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589" name="Google Shape;589;p56"/>
          <p:cNvSpPr txBox="1">
            <a:spLocks noGrp="1"/>
          </p:cNvSpPr>
          <p:nvPr>
            <p:ph type="title"/>
          </p:nvPr>
        </p:nvSpPr>
        <p:spPr>
          <a:xfrm>
            <a:off x="286782" y="807895"/>
            <a:ext cx="8743200" cy="437400"/>
          </a:xfrm>
          <a:prstGeom prst="rect">
            <a:avLst/>
          </a:prstGeom>
          <a:noFill/>
          <a:ln>
            <a:noFill/>
          </a:ln>
        </p:spPr>
        <p:txBody>
          <a:bodyPr spcFirstLastPara="1" wrap="square" lIns="68575" tIns="34275" rIns="68575" bIns="34275" anchor="ctr" anchorCtr="0">
            <a:noAutofit/>
          </a:bodyPr>
          <a:lstStyle/>
          <a:p>
            <a:pPr marL="0" lvl="0" indent="0" algn="l" rtl="0">
              <a:lnSpc>
                <a:spcPct val="115000"/>
              </a:lnSpc>
              <a:spcBef>
                <a:spcPts val="700"/>
              </a:spcBef>
              <a:spcAft>
                <a:spcPts val="700"/>
              </a:spcAft>
              <a:buClr>
                <a:schemeClr val="dk1"/>
              </a:buClr>
              <a:buSzPts val="1100"/>
              <a:buFont typeface="Arial"/>
              <a:buNone/>
            </a:pPr>
            <a:r>
              <a:rPr lang="ar" sz="1800" b="1" dirty="0">
                <a:solidFill>
                  <a:srgbClr val="212121"/>
                </a:solidFill>
                <a:highlight>
                  <a:srgbClr val="FFFFFF"/>
                </a:highlight>
                <a:latin typeface="Arial"/>
                <a:ea typeface="Arial"/>
                <a:cs typeface="Arial"/>
                <a:sym typeface="Arial"/>
              </a:rPr>
              <a:t>Dealing with outliers:</a:t>
            </a:r>
            <a:endParaRPr sz="1800" b="1" dirty="0">
              <a:solidFill>
                <a:srgbClr val="212121"/>
              </a:solidFill>
              <a:highlight>
                <a:srgbClr val="FFFFFF"/>
              </a:highlight>
              <a:latin typeface="Arial"/>
              <a:ea typeface="Arial"/>
              <a:cs typeface="Arial"/>
              <a:sym typeface="Arial"/>
            </a:endParaRPr>
          </a:p>
        </p:txBody>
      </p:sp>
      <p:sp>
        <p:nvSpPr>
          <p:cNvPr id="590" name="Google Shape;590;p56"/>
          <p:cNvSpPr txBox="1">
            <a:spLocks noGrp="1"/>
          </p:cNvSpPr>
          <p:nvPr>
            <p:ph type="sldNum" idx="12"/>
          </p:nvPr>
        </p:nvSpPr>
        <p:spPr>
          <a:xfrm>
            <a:off x="228600" y="4836188"/>
            <a:ext cx="21336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ar" sz="1100"/>
              <a:t>26</a:t>
            </a:fld>
            <a:endParaRPr sz="1100"/>
          </a:p>
        </p:txBody>
      </p:sp>
      <p:sp>
        <p:nvSpPr>
          <p:cNvPr id="591" name="Google Shape;591;p56"/>
          <p:cNvSpPr/>
          <p:nvPr/>
        </p:nvSpPr>
        <p:spPr>
          <a:xfrm rot="1799350">
            <a:off x="7145691" y="2107128"/>
            <a:ext cx="2208124" cy="2207754"/>
          </a:xfrm>
          <a:prstGeom prst="ellipse">
            <a:avLst/>
          </a:prstGeom>
          <a:solidFill>
            <a:srgbClr val="9EDBFC">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592" name="Google Shape;592;p56"/>
          <p:cNvSpPr/>
          <p:nvPr/>
        </p:nvSpPr>
        <p:spPr>
          <a:xfrm rot="1799564">
            <a:off x="8218135" y="1334110"/>
            <a:ext cx="1651563" cy="1651453"/>
          </a:xfrm>
          <a:prstGeom prst="ellipse">
            <a:avLst/>
          </a:prstGeom>
          <a:solidFill>
            <a:schemeClr val="accent1">
              <a:alpha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593" name="Google Shape;593;p56"/>
          <p:cNvSpPr txBox="1"/>
          <p:nvPr/>
        </p:nvSpPr>
        <p:spPr>
          <a:xfrm>
            <a:off x="286775" y="1203438"/>
            <a:ext cx="8743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 sz="1200">
                <a:solidFill>
                  <a:srgbClr val="212121"/>
                </a:solidFill>
                <a:highlight>
                  <a:srgbClr val="FFFFFF"/>
                </a:highlight>
                <a:latin typeface="Roboto"/>
                <a:ea typeface="Roboto"/>
                <a:cs typeface="Roboto"/>
                <a:sym typeface="Roboto"/>
              </a:rPr>
              <a:t>There are some outliers in the variables ‘annual_inc’, ‘revol_util’ and ‘total_rec_late_fee’.</a:t>
            </a:r>
            <a:endParaRPr sz="1200">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600"/>
              </a:spcAft>
              <a:buClr>
                <a:schemeClr val="dk1"/>
              </a:buClr>
              <a:buSzPts val="1100"/>
              <a:buFont typeface="Arial"/>
              <a:buNone/>
            </a:pPr>
            <a:r>
              <a:rPr lang="ar" sz="1500" b="1">
                <a:solidFill>
                  <a:srgbClr val="212121"/>
                </a:solidFill>
                <a:highlight>
                  <a:schemeClr val="lt1"/>
                </a:highlight>
                <a:latin typeface="Roboto"/>
                <a:ea typeface="Roboto"/>
                <a:cs typeface="Roboto"/>
                <a:sym typeface="Roboto"/>
              </a:rPr>
              <a:t>for example ‘revol_util’: </a:t>
            </a:r>
            <a:endParaRPr sz="1200">
              <a:solidFill>
                <a:srgbClr val="212121"/>
              </a:solidFill>
              <a:highlight>
                <a:srgbClr val="FFFFFF"/>
              </a:highlight>
              <a:latin typeface="Roboto"/>
              <a:ea typeface="Roboto"/>
              <a:cs typeface="Roboto"/>
              <a:sym typeface="Roboto"/>
            </a:endParaRPr>
          </a:p>
        </p:txBody>
      </p:sp>
      <p:sp>
        <p:nvSpPr>
          <p:cNvPr id="594" name="Google Shape;594;p56"/>
          <p:cNvSpPr txBox="1"/>
          <p:nvPr/>
        </p:nvSpPr>
        <p:spPr>
          <a:xfrm>
            <a:off x="2559900" y="0"/>
            <a:ext cx="4425000" cy="600300"/>
          </a:xfrm>
          <a:prstGeom prst="rect">
            <a:avLst/>
          </a:prstGeom>
          <a:noFill/>
          <a:ln>
            <a:noFill/>
          </a:ln>
        </p:spPr>
        <p:txBody>
          <a:bodyPr spcFirstLastPara="1" wrap="square" lIns="91425" tIns="91425" rIns="91425" bIns="91425" anchor="t" anchorCtr="0">
            <a:spAutoFit/>
          </a:bodyPr>
          <a:lstStyle/>
          <a:p>
            <a:pPr marL="0" lvl="0" indent="0" algn="ctr" rtl="0">
              <a:spcBef>
                <a:spcPts val="200"/>
              </a:spcBef>
              <a:spcAft>
                <a:spcPts val="0"/>
              </a:spcAft>
              <a:buNone/>
            </a:pPr>
            <a:r>
              <a:rPr lang="ar" sz="2700">
                <a:solidFill>
                  <a:schemeClr val="dk1"/>
                </a:solidFill>
                <a:highlight>
                  <a:srgbClr val="FFFFFE"/>
                </a:highlight>
                <a:latin typeface="Arial Black"/>
                <a:ea typeface="Arial Black"/>
                <a:cs typeface="Arial Black"/>
                <a:sym typeface="Arial Black"/>
              </a:rPr>
              <a:t>Data Wrangling con.</a:t>
            </a:r>
            <a:endParaRPr sz="2700">
              <a:solidFill>
                <a:schemeClr val="dk1"/>
              </a:solidFill>
            </a:endParaRPr>
          </a:p>
        </p:txBody>
      </p:sp>
      <p:sp>
        <p:nvSpPr>
          <p:cNvPr id="595" name="Google Shape;595;p56"/>
          <p:cNvSpPr/>
          <p:nvPr/>
        </p:nvSpPr>
        <p:spPr>
          <a:xfrm rot="1799593">
            <a:off x="7673272" y="2800009"/>
            <a:ext cx="4206864" cy="4097914"/>
          </a:xfrm>
          <a:prstGeom prst="ellipse">
            <a:avLst/>
          </a:prstGeom>
          <a:solidFill>
            <a:srgbClr val="FFFFFF"/>
          </a:solidFill>
          <a:ln w="1524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596" name="Google Shape;596;p56"/>
          <p:cNvSpPr/>
          <p:nvPr/>
        </p:nvSpPr>
        <p:spPr>
          <a:xfrm rot="1799350">
            <a:off x="7603941" y="2668078"/>
            <a:ext cx="2208124" cy="2207754"/>
          </a:xfrm>
          <a:prstGeom prst="ellipse">
            <a:avLst/>
          </a:prstGeom>
          <a:solidFill>
            <a:srgbClr val="9EDBFC">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pic>
        <p:nvPicPr>
          <p:cNvPr id="597" name="Google Shape;597;p56"/>
          <p:cNvPicPr preferRelativeResize="0"/>
          <p:nvPr/>
        </p:nvPicPr>
        <p:blipFill>
          <a:blip r:embed="rId3">
            <a:alphaModFix/>
          </a:blip>
          <a:stretch>
            <a:fillRect/>
          </a:stretch>
        </p:blipFill>
        <p:spPr>
          <a:xfrm>
            <a:off x="286778" y="2057700"/>
            <a:ext cx="4026347" cy="2601350"/>
          </a:xfrm>
          <a:prstGeom prst="rect">
            <a:avLst/>
          </a:prstGeom>
          <a:noFill/>
          <a:ln>
            <a:noFill/>
          </a:ln>
        </p:spPr>
      </p:pic>
      <p:pic>
        <p:nvPicPr>
          <p:cNvPr id="598" name="Google Shape;598;p56"/>
          <p:cNvPicPr preferRelativeResize="0"/>
          <p:nvPr/>
        </p:nvPicPr>
        <p:blipFill>
          <a:blip r:embed="rId4">
            <a:alphaModFix/>
          </a:blip>
          <a:stretch>
            <a:fillRect/>
          </a:stretch>
        </p:blipFill>
        <p:spPr>
          <a:xfrm>
            <a:off x="4304650" y="2061988"/>
            <a:ext cx="3965203" cy="2601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57"/>
          <p:cNvSpPr txBox="1">
            <a:spLocks noGrp="1"/>
          </p:cNvSpPr>
          <p:nvPr>
            <p:ph type="title"/>
          </p:nvPr>
        </p:nvSpPr>
        <p:spPr>
          <a:xfrm>
            <a:off x="204305" y="1063975"/>
            <a:ext cx="3422400" cy="437400"/>
          </a:xfrm>
          <a:prstGeom prst="rect">
            <a:avLst/>
          </a:prstGeom>
        </p:spPr>
        <p:txBody>
          <a:bodyPr spcFirstLastPara="1" wrap="square" lIns="68575" tIns="34275" rIns="68575" bIns="34275" anchor="ctr" anchorCtr="0">
            <a:noAutofit/>
          </a:bodyPr>
          <a:lstStyle/>
          <a:p>
            <a:pPr marL="0" lvl="0" indent="0" algn="l" rtl="0">
              <a:lnSpc>
                <a:spcPct val="115000"/>
              </a:lnSpc>
              <a:spcBef>
                <a:spcPts val="700"/>
              </a:spcBef>
              <a:spcAft>
                <a:spcPts val="700"/>
              </a:spcAft>
              <a:buNone/>
            </a:pPr>
            <a:r>
              <a:rPr lang="ar" sz="1800" b="1" dirty="0">
                <a:solidFill>
                  <a:srgbClr val="212121"/>
                </a:solidFill>
                <a:highlight>
                  <a:srgbClr val="FFFFFF"/>
                </a:highlight>
                <a:latin typeface="Arial"/>
                <a:ea typeface="Arial"/>
                <a:cs typeface="Arial"/>
                <a:sym typeface="Arial"/>
              </a:rPr>
              <a:t>Dealing with missing values</a:t>
            </a:r>
            <a:endParaRPr sz="2400" dirty="0"/>
          </a:p>
        </p:txBody>
      </p:sp>
      <p:sp>
        <p:nvSpPr>
          <p:cNvPr id="604" name="Google Shape;604;p57"/>
          <p:cNvSpPr>
            <a:spLocks noGrp="1"/>
          </p:cNvSpPr>
          <p:nvPr>
            <p:ph type="pic" idx="2"/>
          </p:nvPr>
        </p:nvSpPr>
        <p:spPr>
          <a:xfrm>
            <a:off x="7840389" y="4836188"/>
            <a:ext cx="1107300" cy="273900"/>
          </a:xfrm>
          <a:prstGeom prst="rect">
            <a:avLst/>
          </a:prstGeom>
        </p:spPr>
      </p:sp>
      <p:pic>
        <p:nvPicPr>
          <p:cNvPr id="605" name="Google Shape;605;p57"/>
          <p:cNvPicPr preferRelativeResize="0"/>
          <p:nvPr/>
        </p:nvPicPr>
        <p:blipFill>
          <a:blip r:embed="rId3">
            <a:alphaModFix/>
          </a:blip>
          <a:stretch>
            <a:fillRect/>
          </a:stretch>
        </p:blipFill>
        <p:spPr>
          <a:xfrm>
            <a:off x="156300" y="1813350"/>
            <a:ext cx="8839199" cy="2865250"/>
          </a:xfrm>
          <a:prstGeom prst="rect">
            <a:avLst/>
          </a:prstGeom>
          <a:noFill/>
          <a:ln>
            <a:noFill/>
          </a:ln>
        </p:spPr>
      </p:pic>
      <p:sp>
        <p:nvSpPr>
          <p:cNvPr id="606" name="Google Shape;606;p57"/>
          <p:cNvSpPr txBox="1"/>
          <p:nvPr/>
        </p:nvSpPr>
        <p:spPr>
          <a:xfrm>
            <a:off x="2359500" y="0"/>
            <a:ext cx="4425000" cy="600300"/>
          </a:xfrm>
          <a:prstGeom prst="rect">
            <a:avLst/>
          </a:prstGeom>
          <a:noFill/>
          <a:ln>
            <a:noFill/>
          </a:ln>
        </p:spPr>
        <p:txBody>
          <a:bodyPr spcFirstLastPara="1" wrap="square" lIns="91425" tIns="91425" rIns="91425" bIns="91425" anchor="t" anchorCtr="0">
            <a:spAutoFit/>
          </a:bodyPr>
          <a:lstStyle/>
          <a:p>
            <a:pPr marL="0" lvl="0" indent="0" algn="ctr" rtl="0">
              <a:spcBef>
                <a:spcPts val="200"/>
              </a:spcBef>
              <a:spcAft>
                <a:spcPts val="0"/>
              </a:spcAft>
              <a:buNone/>
            </a:pPr>
            <a:r>
              <a:rPr lang="ar" sz="2700">
                <a:solidFill>
                  <a:schemeClr val="dk1"/>
                </a:solidFill>
                <a:highlight>
                  <a:srgbClr val="FFFFFE"/>
                </a:highlight>
                <a:latin typeface="Arial Black"/>
                <a:ea typeface="Arial Black"/>
                <a:cs typeface="Arial Black"/>
                <a:sym typeface="Arial Black"/>
              </a:rPr>
              <a:t>Data Wrangling con.</a:t>
            </a:r>
            <a:endParaRPr sz="27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58"/>
          <p:cNvSpPr>
            <a:spLocks noGrp="1"/>
          </p:cNvSpPr>
          <p:nvPr>
            <p:ph type="pic" idx="2"/>
          </p:nvPr>
        </p:nvSpPr>
        <p:spPr>
          <a:xfrm>
            <a:off x="7840389" y="4836188"/>
            <a:ext cx="1107300" cy="273900"/>
          </a:xfrm>
          <a:prstGeom prst="rect">
            <a:avLst/>
          </a:prstGeom>
        </p:spPr>
      </p:sp>
      <p:sp>
        <p:nvSpPr>
          <p:cNvPr id="612" name="Google Shape;612;p58"/>
          <p:cNvSpPr txBox="1"/>
          <p:nvPr/>
        </p:nvSpPr>
        <p:spPr>
          <a:xfrm>
            <a:off x="426394" y="796527"/>
            <a:ext cx="4282200" cy="68272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700"/>
              </a:spcBef>
              <a:spcAft>
                <a:spcPts val="700"/>
              </a:spcAft>
              <a:buNone/>
            </a:pPr>
            <a:r>
              <a:rPr lang="ar" sz="1800" b="1" dirty="0">
                <a:solidFill>
                  <a:srgbClr val="212121"/>
                </a:solidFill>
                <a:highlight>
                  <a:srgbClr val="FFFFFF"/>
                </a:highlight>
              </a:rPr>
              <a:t>Dealing with missing values</a:t>
            </a:r>
            <a:endParaRPr sz="2400" dirty="0">
              <a:solidFill>
                <a:schemeClr val="dk1"/>
              </a:solidFill>
              <a:latin typeface="Arial Black"/>
              <a:ea typeface="Arial Black"/>
              <a:cs typeface="Arial Black"/>
              <a:sym typeface="Arial Black"/>
            </a:endParaRPr>
          </a:p>
        </p:txBody>
      </p:sp>
      <p:graphicFrame>
        <p:nvGraphicFramePr>
          <p:cNvPr id="613" name="Google Shape;613;p58"/>
          <p:cNvGraphicFramePr/>
          <p:nvPr>
            <p:extLst>
              <p:ext uri="{D42A27DB-BD31-4B8C-83A1-F6EECF244321}">
                <p14:modId xmlns:p14="http://schemas.microsoft.com/office/powerpoint/2010/main" val="1081389663"/>
              </p:ext>
            </p:extLst>
          </p:nvPr>
        </p:nvGraphicFramePr>
        <p:xfrm>
          <a:off x="1175766" y="1479248"/>
          <a:ext cx="6792468" cy="2730350"/>
        </p:xfrm>
        <a:graphic>
          <a:graphicData uri="http://schemas.openxmlformats.org/drawingml/2006/table">
            <a:tbl>
              <a:tblPr>
                <a:tableStyleId>{5940675A-B579-460E-94D1-54222C63F5DA}</a:tableStyleId>
              </a:tblPr>
              <a:tblGrid>
                <a:gridCol w="3396234">
                  <a:extLst>
                    <a:ext uri="{9D8B030D-6E8A-4147-A177-3AD203B41FA5}">
                      <a16:colId xmlns:a16="http://schemas.microsoft.com/office/drawing/2014/main" val="20000"/>
                    </a:ext>
                  </a:extLst>
                </a:gridCol>
                <a:gridCol w="3396234">
                  <a:extLst>
                    <a:ext uri="{9D8B030D-6E8A-4147-A177-3AD203B41FA5}">
                      <a16:colId xmlns:a16="http://schemas.microsoft.com/office/drawing/2014/main" val="153748914"/>
                    </a:ext>
                  </a:extLst>
                </a:gridCol>
              </a:tblGrid>
              <a:tr h="0">
                <a:tc>
                  <a:txBody>
                    <a:bodyPr/>
                    <a:lstStyle/>
                    <a:p>
                      <a:pPr marL="0" lvl="0" indent="0" algn="ctr" rtl="0">
                        <a:spcBef>
                          <a:spcPts val="0"/>
                        </a:spcBef>
                        <a:spcAft>
                          <a:spcPts val="0"/>
                        </a:spcAft>
                        <a:buNone/>
                      </a:pPr>
                      <a:r>
                        <a:rPr lang="en-US" b="1" dirty="0"/>
                        <a:t>C</a:t>
                      </a:r>
                      <a:r>
                        <a:rPr lang="ar" b="1" dirty="0"/>
                        <a:t>olumn </a:t>
                      </a:r>
                      <a:endParaRPr b="1" dirty="0">
                        <a:latin typeface="+mj-lt"/>
                      </a:endParaRPr>
                    </a:p>
                  </a:txBody>
                  <a:tcPr marL="91425" marR="91425" marT="91425" marB="91425"/>
                </a:tc>
                <a:tc>
                  <a:txBody>
                    <a:bodyPr/>
                    <a:lstStyle/>
                    <a:p>
                      <a:pPr marL="0" lvl="0" indent="0" algn="ctr" rtl="0">
                        <a:spcBef>
                          <a:spcPts val="0"/>
                        </a:spcBef>
                        <a:spcAft>
                          <a:spcPts val="0"/>
                        </a:spcAft>
                        <a:buNone/>
                      </a:pPr>
                      <a:r>
                        <a:rPr lang="en-US" b="1" dirty="0"/>
                        <a:t>Strategy</a:t>
                      </a:r>
                      <a:r>
                        <a:rPr lang="en-US" dirty="0"/>
                        <a:t> </a:t>
                      </a:r>
                      <a:endParaRPr dirty="0">
                        <a:latin typeface="+mn-lt"/>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600"/>
                        </a:spcBef>
                        <a:spcAft>
                          <a:spcPts val="600"/>
                        </a:spcAft>
                        <a:buClr>
                          <a:schemeClr val="dk1"/>
                        </a:buClr>
                        <a:buSzPts val="1100"/>
                        <a:buFont typeface="Arial"/>
                        <a:buNone/>
                      </a:pPr>
                      <a:r>
                        <a:rPr lang="ar" sz="1200" dirty="0">
                          <a:solidFill>
                            <a:srgbClr val="212121"/>
                          </a:solidFill>
                          <a:highlight>
                            <a:schemeClr val="lt1"/>
                          </a:highlight>
                          <a:sym typeface="Roboto"/>
                        </a:rPr>
                        <a:t>‘annual_inc’</a:t>
                      </a:r>
                      <a:endParaRPr sz="1200" dirty="0">
                        <a:latin typeface="+mn-lt"/>
                      </a:endParaRPr>
                    </a:p>
                  </a:txBody>
                  <a:tcPr marL="91425" marR="91425" marT="91425" marB="91425"/>
                </a:tc>
                <a:tc>
                  <a:txBody>
                    <a:bodyPr/>
                    <a:lstStyle/>
                    <a:p>
                      <a:pPr marL="0" lvl="0" indent="0" algn="l" rtl="0">
                        <a:lnSpc>
                          <a:spcPct val="115000"/>
                        </a:lnSpc>
                        <a:spcBef>
                          <a:spcPts val="600"/>
                        </a:spcBef>
                        <a:spcAft>
                          <a:spcPts val="600"/>
                        </a:spcAft>
                        <a:buClr>
                          <a:schemeClr val="dk1"/>
                        </a:buClr>
                        <a:buSzPts val="1100"/>
                        <a:buFont typeface="Arial"/>
                        <a:buNone/>
                      </a:pPr>
                      <a:r>
                        <a:rPr lang="en-US" sz="1200" b="0" u="none" strike="noStrike" cap="none" dirty="0">
                          <a:solidFill>
                            <a:srgbClr val="000000"/>
                          </a:solidFill>
                          <a:effectLst/>
                          <a:sym typeface="Arial"/>
                        </a:rPr>
                        <a:t>Replacing missing values with the mean (average)</a:t>
                      </a:r>
                      <a:endParaRPr sz="1200" dirty="0">
                        <a:latin typeface="+mn-lt"/>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lnSpc>
                          <a:spcPct val="115000"/>
                        </a:lnSpc>
                        <a:spcBef>
                          <a:spcPts val="600"/>
                        </a:spcBef>
                        <a:spcAft>
                          <a:spcPts val="600"/>
                        </a:spcAft>
                        <a:buClr>
                          <a:schemeClr val="dk1"/>
                        </a:buClr>
                        <a:buSzPts val="1100"/>
                        <a:buFont typeface="Arial"/>
                        <a:buNone/>
                      </a:pPr>
                      <a:r>
                        <a:rPr lang="ar" sz="1200" dirty="0">
                          <a:solidFill>
                            <a:srgbClr val="212121"/>
                          </a:solidFill>
                          <a:highlight>
                            <a:schemeClr val="lt1"/>
                          </a:highlight>
                          <a:sym typeface="Roboto"/>
                        </a:rPr>
                        <a:t>‘home_ownership’</a:t>
                      </a:r>
                      <a:endParaRPr sz="1200" dirty="0">
                        <a:latin typeface="+mn-lt"/>
                      </a:endParaRPr>
                    </a:p>
                  </a:txBody>
                  <a:tcPr marL="91425" marR="91425" marT="91425" marB="91425"/>
                </a:tc>
                <a:tc>
                  <a:txBody>
                    <a:bodyPr/>
                    <a:lstStyle/>
                    <a:p>
                      <a:r>
                        <a:rPr lang="en-US" sz="1200" b="0" u="none" strike="noStrike" cap="none" dirty="0">
                          <a:solidFill>
                            <a:srgbClr val="000000"/>
                          </a:solidFill>
                          <a:effectLst/>
                          <a:sym typeface="Arial"/>
                        </a:rPr>
                        <a:t>Mode imputation (replacing </a:t>
                      </a:r>
                      <a:r>
                        <a:rPr lang="en-US" sz="1200" b="0" u="none" strike="noStrike" cap="none" dirty="0" err="1">
                          <a:solidFill>
                            <a:srgbClr val="000000"/>
                          </a:solidFill>
                          <a:effectLst/>
                          <a:sym typeface="Arial"/>
                        </a:rPr>
                        <a:t>NaN</a:t>
                      </a:r>
                      <a:r>
                        <a:rPr lang="en-US" sz="1200" b="0" u="none" strike="noStrike" cap="none" dirty="0">
                          <a:solidFill>
                            <a:srgbClr val="000000"/>
                          </a:solidFill>
                          <a:effectLst/>
                          <a:sym typeface="Arial"/>
                        </a:rPr>
                        <a:t> by most frequent value: </a:t>
                      </a:r>
                      <a:r>
                        <a:rPr lang="en-US" sz="1200" b="0" u="none" strike="noStrike" cap="none" dirty="0" err="1">
                          <a:solidFill>
                            <a:srgbClr val="000000"/>
                          </a:solidFill>
                          <a:effectLst/>
                          <a:sym typeface="Arial"/>
                        </a:rPr>
                        <a:t>Mortage</a:t>
                      </a:r>
                      <a:r>
                        <a:rPr lang="en-US" sz="1200" b="0" u="none" strike="noStrike" cap="none" dirty="0">
                          <a:solidFill>
                            <a:srgbClr val="000000"/>
                          </a:solidFill>
                          <a:effectLst/>
                          <a:sym typeface="Arial"/>
                        </a:rPr>
                        <a:t>).</a:t>
                      </a:r>
                      <a:endParaRPr lang="en-US" sz="1200" b="0" i="0" u="none" strike="noStrike" cap="none" dirty="0">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lnSpc>
                          <a:spcPct val="115000"/>
                        </a:lnSpc>
                        <a:spcBef>
                          <a:spcPts val="600"/>
                        </a:spcBef>
                        <a:spcAft>
                          <a:spcPts val="600"/>
                        </a:spcAft>
                        <a:buClr>
                          <a:schemeClr val="dk1"/>
                        </a:buClr>
                        <a:buSzPts val="1100"/>
                        <a:buFont typeface="Arial"/>
                        <a:buNone/>
                      </a:pPr>
                      <a:r>
                        <a:rPr lang="ar" sz="1200">
                          <a:solidFill>
                            <a:srgbClr val="212121"/>
                          </a:solidFill>
                          <a:highlight>
                            <a:schemeClr val="lt1"/>
                          </a:highlight>
                          <a:sym typeface="Roboto"/>
                        </a:rPr>
                        <a:t>‘dti’</a:t>
                      </a:r>
                      <a:endParaRPr sz="1200">
                        <a:latin typeface="+mn-lt"/>
                      </a:endParaRPr>
                    </a:p>
                  </a:txBody>
                  <a:tcPr marL="91425" marR="91425" marT="91425" marB="91425"/>
                </a:tc>
                <a:tc>
                  <a:txBody>
                    <a:bodyPr/>
                    <a:lstStyle/>
                    <a:p>
                      <a:pPr marL="0" lvl="0" indent="0" algn="l" rtl="0">
                        <a:lnSpc>
                          <a:spcPct val="115000"/>
                        </a:lnSpc>
                        <a:spcBef>
                          <a:spcPts val="600"/>
                        </a:spcBef>
                        <a:spcAft>
                          <a:spcPts val="600"/>
                        </a:spcAft>
                        <a:buClr>
                          <a:schemeClr val="dk1"/>
                        </a:buClr>
                        <a:buSzPts val="1100"/>
                        <a:buFont typeface="Arial"/>
                        <a:buNone/>
                      </a:pPr>
                      <a:r>
                        <a:rPr lang="en-US" sz="1200" b="0" u="none" strike="noStrike" cap="none" dirty="0">
                          <a:solidFill>
                            <a:srgbClr val="000000"/>
                          </a:solidFill>
                          <a:effectLst/>
                          <a:sym typeface="Arial"/>
                        </a:rPr>
                        <a:t>Replacing missing values with the mean (average).</a:t>
                      </a:r>
                      <a:endParaRPr sz="1200" dirty="0">
                        <a:latin typeface="+mn-lt"/>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lnSpc>
                          <a:spcPct val="123529"/>
                        </a:lnSpc>
                        <a:spcBef>
                          <a:spcPts val="2900"/>
                        </a:spcBef>
                        <a:spcAft>
                          <a:spcPts val="0"/>
                        </a:spcAft>
                        <a:buNone/>
                      </a:pPr>
                      <a:r>
                        <a:rPr lang="ar" sz="1200" dirty="0">
                          <a:solidFill>
                            <a:srgbClr val="292929"/>
                          </a:solidFill>
                          <a:highlight>
                            <a:srgbClr val="FFFFFF"/>
                          </a:highlight>
                        </a:rPr>
                        <a:t>‘last_major_derog_none’</a:t>
                      </a:r>
                      <a:endParaRPr sz="1200" dirty="0">
                        <a:latin typeface="+mn-lt"/>
                      </a:endParaRPr>
                    </a:p>
                  </a:txBody>
                  <a:tcPr marL="91425" marR="91425" marT="91425" marB="91425"/>
                </a:tc>
                <a:tc>
                  <a:txBody>
                    <a:bodyPr/>
                    <a:lstStyle/>
                    <a:p>
                      <a:pPr marL="0" marR="0" lvl="0" indent="0" algn="l" rtl="0">
                        <a:lnSpc>
                          <a:spcPct val="123529"/>
                        </a:lnSpc>
                        <a:spcBef>
                          <a:spcPts val="2900"/>
                        </a:spcBef>
                        <a:spcAft>
                          <a:spcPts val="0"/>
                        </a:spcAft>
                        <a:buClr>
                          <a:srgbClr val="000000"/>
                        </a:buClr>
                        <a:buFont typeface="Arial"/>
                        <a:buNone/>
                      </a:pPr>
                      <a:r>
                        <a:rPr lang="en-US" sz="1200" b="0" u="none" strike="noStrike" cap="none" dirty="0">
                          <a:solidFill>
                            <a:srgbClr val="000000"/>
                          </a:solidFill>
                          <a:effectLst/>
                          <a:sym typeface="Arial"/>
                        </a:rPr>
                        <a:t> Drop ‘</a:t>
                      </a:r>
                      <a:r>
                        <a:rPr lang="en-US" sz="1200" b="0" u="none" strike="noStrike" cap="none" dirty="0" err="1">
                          <a:solidFill>
                            <a:srgbClr val="000000"/>
                          </a:solidFill>
                          <a:effectLst/>
                          <a:sym typeface="Arial"/>
                        </a:rPr>
                        <a:t>last_major_derog_none</a:t>
                      </a:r>
                      <a:r>
                        <a:rPr lang="en-US" sz="1200" b="0" u="none" strike="noStrike" cap="none" dirty="0">
                          <a:solidFill>
                            <a:srgbClr val="000000"/>
                          </a:solidFill>
                          <a:effectLst/>
                          <a:sym typeface="Arial"/>
                        </a:rPr>
                        <a:t>’ numerical variable (too many anomalies).</a:t>
                      </a:r>
                      <a:endParaRPr sz="1200" dirty="0">
                        <a:latin typeface="+mn-lt"/>
                      </a:endParaRPr>
                    </a:p>
                  </a:txBody>
                  <a:tcPr marL="91425" marR="91425" marT="91425" marB="91425"/>
                </a:tc>
                <a:extLst>
                  <a:ext uri="{0D108BD9-81ED-4DB2-BD59-A6C34878D82A}">
                    <a16:rowId xmlns:a16="http://schemas.microsoft.com/office/drawing/2014/main" val="10004"/>
                  </a:ext>
                </a:extLst>
              </a:tr>
            </a:tbl>
          </a:graphicData>
        </a:graphic>
      </p:graphicFrame>
      <p:sp>
        <p:nvSpPr>
          <p:cNvPr id="614" name="Google Shape;614;p58"/>
          <p:cNvSpPr txBox="1"/>
          <p:nvPr/>
        </p:nvSpPr>
        <p:spPr>
          <a:xfrm>
            <a:off x="2359500" y="0"/>
            <a:ext cx="4425000" cy="600300"/>
          </a:xfrm>
          <a:prstGeom prst="rect">
            <a:avLst/>
          </a:prstGeom>
          <a:noFill/>
          <a:ln>
            <a:noFill/>
          </a:ln>
        </p:spPr>
        <p:txBody>
          <a:bodyPr spcFirstLastPara="1" wrap="square" lIns="91425" tIns="91425" rIns="91425" bIns="91425" anchor="t" anchorCtr="0">
            <a:spAutoFit/>
          </a:bodyPr>
          <a:lstStyle/>
          <a:p>
            <a:pPr marL="0" lvl="0" indent="0" algn="ctr" rtl="0">
              <a:spcBef>
                <a:spcPts val="200"/>
              </a:spcBef>
              <a:spcAft>
                <a:spcPts val="0"/>
              </a:spcAft>
              <a:buNone/>
            </a:pPr>
            <a:r>
              <a:rPr lang="ar" sz="2700" dirty="0">
                <a:solidFill>
                  <a:schemeClr val="dk1"/>
                </a:solidFill>
                <a:highlight>
                  <a:srgbClr val="FFFFFE"/>
                </a:highlight>
                <a:latin typeface="Arial Black"/>
                <a:ea typeface="Arial Black"/>
                <a:cs typeface="Arial Black"/>
                <a:sym typeface="Arial Black"/>
              </a:rPr>
              <a:t>Data Wrangling con.</a:t>
            </a:r>
            <a:endParaRPr sz="2700" dirty="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9"/>
          <p:cNvSpPr/>
          <p:nvPr/>
        </p:nvSpPr>
        <p:spPr>
          <a:xfrm rot="1799604">
            <a:off x="5693301" y="1757131"/>
            <a:ext cx="4040606" cy="4040127"/>
          </a:xfrm>
          <a:prstGeom prst="ellipse">
            <a:avLst/>
          </a:prstGeom>
          <a:solidFill>
            <a:srgbClr val="B5D4F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621" name="Google Shape;621;p59"/>
          <p:cNvSpPr txBox="1">
            <a:spLocks noGrp="1"/>
          </p:cNvSpPr>
          <p:nvPr>
            <p:ph type="title"/>
          </p:nvPr>
        </p:nvSpPr>
        <p:spPr>
          <a:xfrm>
            <a:off x="287456" y="2489545"/>
            <a:ext cx="4930701" cy="437400"/>
          </a:xfrm>
          <a:prstGeom prst="rect">
            <a:avLst/>
          </a:prstGeom>
          <a:noFill/>
          <a:ln>
            <a:noFill/>
          </a:ln>
        </p:spPr>
        <p:txBody>
          <a:bodyPr spcFirstLastPara="1" wrap="square" lIns="68575" tIns="34275" rIns="68575" bIns="34275" anchor="ctr" anchorCtr="0">
            <a:noAutofit/>
          </a:bodyPr>
          <a:lstStyle/>
          <a:p>
            <a:pPr marL="0" lvl="0" indent="0" algn="ctr" rtl="0">
              <a:lnSpc>
                <a:spcPct val="135714"/>
              </a:lnSpc>
              <a:spcBef>
                <a:spcPts val="0"/>
              </a:spcBef>
              <a:spcAft>
                <a:spcPts val="0"/>
              </a:spcAft>
              <a:buClr>
                <a:schemeClr val="dk1"/>
              </a:buClr>
              <a:buSzPts val="1100"/>
              <a:buFont typeface="Arial"/>
              <a:buNone/>
            </a:pPr>
            <a:r>
              <a:rPr lang="ar" sz="3000" dirty="0">
                <a:highlight>
                  <a:srgbClr val="FFFFFE"/>
                </a:highlight>
              </a:rPr>
              <a:t>Goal 5</a:t>
            </a:r>
            <a:endParaRPr sz="3000" dirty="0">
              <a:highlight>
                <a:srgbClr val="FFFFFE"/>
              </a:highlight>
            </a:endParaRPr>
          </a:p>
          <a:p>
            <a:pPr marL="0" lvl="0" indent="0" algn="ctr" rtl="0">
              <a:lnSpc>
                <a:spcPct val="100000"/>
              </a:lnSpc>
              <a:spcBef>
                <a:spcPts val="200"/>
              </a:spcBef>
              <a:spcAft>
                <a:spcPts val="0"/>
              </a:spcAft>
              <a:buClr>
                <a:srgbClr val="3F3F3F"/>
              </a:buClr>
              <a:buSzPts val="1200"/>
              <a:buFont typeface="Arial"/>
              <a:buNone/>
            </a:pPr>
            <a:r>
              <a:rPr lang="ar" sz="2600" dirty="0">
                <a:highlight>
                  <a:srgbClr val="FFFFFE"/>
                </a:highlight>
              </a:rPr>
              <a:t>Building the </a:t>
            </a:r>
            <a:r>
              <a:rPr lang="en-US" sz="2600" dirty="0">
                <a:highlight>
                  <a:srgbClr val="FFFFFE"/>
                </a:highlight>
              </a:rPr>
              <a:t>P</a:t>
            </a:r>
            <a:r>
              <a:rPr lang="ar" sz="2600" dirty="0">
                <a:highlight>
                  <a:srgbClr val="FFFFFE"/>
                </a:highlight>
              </a:rPr>
              <a:t>redictive </a:t>
            </a:r>
            <a:r>
              <a:rPr lang="en-US" sz="2600" dirty="0">
                <a:highlight>
                  <a:srgbClr val="FFFFFE"/>
                </a:highlight>
              </a:rPr>
              <a:t>M</a:t>
            </a:r>
            <a:r>
              <a:rPr lang="ar" sz="2600" dirty="0">
                <a:highlight>
                  <a:srgbClr val="FFFFFE"/>
                </a:highlight>
              </a:rPr>
              <a:t>achine </a:t>
            </a:r>
            <a:r>
              <a:rPr lang="en-US" sz="2600" dirty="0">
                <a:highlight>
                  <a:srgbClr val="FFFFFE"/>
                </a:highlight>
              </a:rPr>
              <a:t>L</a:t>
            </a:r>
            <a:r>
              <a:rPr lang="ar" sz="2600" dirty="0">
                <a:highlight>
                  <a:srgbClr val="FFFFFE"/>
                </a:highlight>
              </a:rPr>
              <a:t>earning </a:t>
            </a:r>
            <a:r>
              <a:rPr lang="en-US" sz="2600" dirty="0">
                <a:highlight>
                  <a:srgbClr val="FFFFFE"/>
                </a:highlight>
              </a:rPr>
              <a:t>M</a:t>
            </a:r>
            <a:r>
              <a:rPr lang="ar" sz="2600" dirty="0">
                <a:highlight>
                  <a:srgbClr val="FFFFFE"/>
                </a:highlight>
              </a:rPr>
              <a:t>odel </a:t>
            </a:r>
            <a:endParaRPr dirty="0">
              <a:highlight>
                <a:srgbClr val="FFFFFE"/>
              </a:highlight>
            </a:endParaRPr>
          </a:p>
          <a:p>
            <a:pPr marL="0" lvl="0" indent="0" algn="ctr" rtl="0">
              <a:lnSpc>
                <a:spcPct val="135714"/>
              </a:lnSpc>
              <a:spcBef>
                <a:spcPts val="0"/>
              </a:spcBef>
              <a:spcAft>
                <a:spcPts val="0"/>
              </a:spcAft>
              <a:buClr>
                <a:schemeClr val="dk1"/>
              </a:buClr>
              <a:buSzPts val="1100"/>
              <a:buFont typeface="Arial"/>
              <a:buNone/>
            </a:pPr>
            <a:endParaRPr sz="2400" dirty="0">
              <a:highlight>
                <a:srgbClr val="FFFFFE"/>
              </a:highlight>
            </a:endParaRPr>
          </a:p>
          <a:p>
            <a:pPr marL="0" lvl="0" indent="0" algn="ctr" rtl="0">
              <a:lnSpc>
                <a:spcPct val="90000"/>
              </a:lnSpc>
              <a:spcBef>
                <a:spcPts val="0"/>
              </a:spcBef>
              <a:spcAft>
                <a:spcPts val="0"/>
              </a:spcAft>
              <a:buClr>
                <a:schemeClr val="dk1"/>
              </a:buClr>
              <a:buSzPts val="2100"/>
              <a:buFont typeface="Arial Black"/>
              <a:buNone/>
            </a:pPr>
            <a:endParaRPr dirty="0"/>
          </a:p>
        </p:txBody>
      </p:sp>
      <p:sp>
        <p:nvSpPr>
          <p:cNvPr id="622" name="Google Shape;622;p59"/>
          <p:cNvSpPr txBox="1">
            <a:spLocks noGrp="1"/>
          </p:cNvSpPr>
          <p:nvPr>
            <p:ph type="sldNum" idx="12"/>
          </p:nvPr>
        </p:nvSpPr>
        <p:spPr>
          <a:xfrm>
            <a:off x="228600" y="4836188"/>
            <a:ext cx="21336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ar" sz="1100"/>
              <a:t>29</a:t>
            </a:fld>
            <a:endParaRPr sz="1100"/>
          </a:p>
        </p:txBody>
      </p:sp>
      <p:pic>
        <p:nvPicPr>
          <p:cNvPr id="623" name="Google Shape;623;p59"/>
          <p:cNvPicPr preferRelativeResize="0"/>
          <p:nvPr/>
        </p:nvPicPr>
        <p:blipFill>
          <a:blip r:embed="rId3">
            <a:alphaModFix/>
          </a:blip>
          <a:stretch>
            <a:fillRect/>
          </a:stretch>
        </p:blipFill>
        <p:spPr>
          <a:xfrm>
            <a:off x="5841175" y="2030600"/>
            <a:ext cx="3529200" cy="3379200"/>
          </a:xfrm>
          <a:prstGeom prst="ellipse">
            <a:avLst/>
          </a:prstGeom>
          <a:noFill/>
          <a:ln>
            <a:noFill/>
          </a:ln>
        </p:spPr>
      </p:pic>
      <p:sp>
        <p:nvSpPr>
          <p:cNvPr id="624" name="Google Shape;624;p59"/>
          <p:cNvSpPr/>
          <p:nvPr/>
        </p:nvSpPr>
        <p:spPr>
          <a:xfrm rot="10800000">
            <a:off x="8214930" y="436229"/>
            <a:ext cx="1449804" cy="4543702"/>
          </a:xfrm>
          <a:custGeom>
            <a:avLst/>
            <a:gdLst/>
            <a:ahLst/>
            <a:cxnLst/>
            <a:rect l="l" t="t" r="r" b="b"/>
            <a:pathLst>
              <a:path w="1231256" h="3858770" extrusionOk="0">
                <a:moveTo>
                  <a:pt x="1145179" y="1480115"/>
                </a:moveTo>
                <a:lnTo>
                  <a:pt x="599720" y="412148"/>
                </a:lnTo>
                <a:cubicBezTo>
                  <a:pt x="479776" y="179898"/>
                  <a:pt x="252263" y="27603"/>
                  <a:pt x="0" y="0"/>
                </a:cubicBezTo>
                <a:lnTo>
                  <a:pt x="0" y="3858770"/>
                </a:lnTo>
                <a:cubicBezTo>
                  <a:pt x="166589" y="3795949"/>
                  <a:pt x="308427" y="3676016"/>
                  <a:pt x="397909" y="3517059"/>
                </a:cubicBezTo>
                <a:lnTo>
                  <a:pt x="1129948" y="2222553"/>
                </a:lnTo>
                <a:cubicBezTo>
                  <a:pt x="1259411" y="1993159"/>
                  <a:pt x="1265123" y="1714269"/>
                  <a:pt x="1145179" y="148011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625" name="Google Shape;625;p59"/>
          <p:cNvSpPr/>
          <p:nvPr/>
        </p:nvSpPr>
        <p:spPr>
          <a:xfrm rot="1799634">
            <a:off x="6671056" y="342105"/>
            <a:ext cx="2474256" cy="2473886"/>
          </a:xfrm>
          <a:prstGeom prst="ellipse">
            <a:avLst/>
          </a:prstGeom>
          <a:solidFill>
            <a:srgbClr val="90BEE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pic>
        <p:nvPicPr>
          <p:cNvPr id="626" name="Google Shape;626;p59"/>
          <p:cNvPicPr preferRelativeResize="0"/>
          <p:nvPr/>
        </p:nvPicPr>
        <p:blipFill>
          <a:blip r:embed="rId4">
            <a:alphaModFix/>
          </a:blip>
          <a:stretch>
            <a:fillRect/>
          </a:stretch>
        </p:blipFill>
        <p:spPr>
          <a:xfrm>
            <a:off x="6841375" y="486750"/>
            <a:ext cx="2133600" cy="21846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2"/>
          <p:cNvSpPr txBox="1">
            <a:spLocks noGrp="1"/>
          </p:cNvSpPr>
          <p:nvPr>
            <p:ph type="title"/>
          </p:nvPr>
        </p:nvSpPr>
        <p:spPr>
          <a:xfrm>
            <a:off x="5133456" y="161858"/>
            <a:ext cx="3681900" cy="4374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990"/>
              <a:buFont typeface="Arial"/>
              <a:buNone/>
            </a:pPr>
            <a:r>
              <a:rPr lang="ar" sz="2800" dirty="0">
                <a:solidFill>
                  <a:srgbClr val="3F3F3F"/>
                </a:solidFill>
              </a:rPr>
              <a:t>Background</a:t>
            </a:r>
            <a:endParaRPr sz="3370" dirty="0"/>
          </a:p>
          <a:p>
            <a:pPr marL="0" lvl="0" indent="0" algn="ctr" rtl="0">
              <a:lnSpc>
                <a:spcPct val="90000"/>
              </a:lnSpc>
              <a:spcBef>
                <a:spcPts val="0"/>
              </a:spcBef>
              <a:spcAft>
                <a:spcPts val="0"/>
              </a:spcAft>
              <a:buClr>
                <a:schemeClr val="dk1"/>
              </a:buClr>
              <a:buSzPts val="1890"/>
              <a:buFont typeface="Arial Black"/>
              <a:buNone/>
            </a:pPr>
            <a:endParaRPr sz="989" dirty="0"/>
          </a:p>
        </p:txBody>
      </p:sp>
      <p:sp>
        <p:nvSpPr>
          <p:cNvPr id="323" name="Google Shape;323;p32"/>
          <p:cNvSpPr txBox="1">
            <a:spLocks noGrp="1"/>
          </p:cNvSpPr>
          <p:nvPr>
            <p:ph type="sldNum" idx="12"/>
          </p:nvPr>
        </p:nvSpPr>
        <p:spPr>
          <a:xfrm>
            <a:off x="228600" y="4836188"/>
            <a:ext cx="2133600" cy="273844"/>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ar" sz="1100"/>
              <a:t>3</a:t>
            </a:fld>
            <a:endParaRPr sz="1100"/>
          </a:p>
        </p:txBody>
      </p:sp>
      <p:sp>
        <p:nvSpPr>
          <p:cNvPr id="325" name="Google Shape;325;p32"/>
          <p:cNvSpPr/>
          <p:nvPr/>
        </p:nvSpPr>
        <p:spPr>
          <a:xfrm rot="1799612">
            <a:off x="2033367" y="3583873"/>
            <a:ext cx="2778833" cy="2778471"/>
          </a:xfrm>
          <a:prstGeom prst="ellipse">
            <a:avLst/>
          </a:prstGeom>
          <a:solidFill>
            <a:schemeClr val="accent1">
              <a:alpha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26" name="Google Shape;326;p32"/>
          <p:cNvSpPr/>
          <p:nvPr/>
        </p:nvSpPr>
        <p:spPr>
          <a:xfrm rot="1799612">
            <a:off x="-2117725" y="-1444057"/>
            <a:ext cx="4235450" cy="4234898"/>
          </a:xfrm>
          <a:prstGeom prst="ellipse">
            <a:avLst/>
          </a:prstGeom>
          <a:solidFill>
            <a:srgbClr val="9EDBFC">
              <a:alpha val="8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pic>
        <p:nvPicPr>
          <p:cNvPr id="327" name="Google Shape;327;p32"/>
          <p:cNvPicPr preferRelativeResize="0"/>
          <p:nvPr/>
        </p:nvPicPr>
        <p:blipFill>
          <a:blip r:embed="rId3">
            <a:alphaModFix/>
          </a:blip>
          <a:stretch>
            <a:fillRect/>
          </a:stretch>
        </p:blipFill>
        <p:spPr>
          <a:xfrm>
            <a:off x="0" y="1125"/>
            <a:ext cx="4320600" cy="5109000"/>
          </a:xfrm>
          <a:prstGeom prst="homePlate">
            <a:avLst>
              <a:gd name="adj" fmla="val 20080"/>
            </a:avLst>
          </a:prstGeom>
          <a:noFill/>
          <a:ln>
            <a:noFill/>
          </a:ln>
        </p:spPr>
      </p:pic>
      <p:sp>
        <p:nvSpPr>
          <p:cNvPr id="328" name="Google Shape;328;p32"/>
          <p:cNvSpPr/>
          <p:nvPr/>
        </p:nvSpPr>
        <p:spPr>
          <a:xfrm>
            <a:off x="2510200" y="-20100"/>
            <a:ext cx="2411822" cy="5151423"/>
          </a:xfrm>
          <a:custGeom>
            <a:avLst/>
            <a:gdLst/>
            <a:ahLst/>
            <a:cxnLst/>
            <a:rect l="l" t="t" r="r" b="b"/>
            <a:pathLst>
              <a:path w="5158977" h="9906583" extrusionOk="0">
                <a:moveTo>
                  <a:pt x="4977284" y="3841859"/>
                </a:moveTo>
                <a:lnTo>
                  <a:pt x="3546234" y="0"/>
                </a:lnTo>
                <a:lnTo>
                  <a:pt x="1697343" y="0"/>
                </a:lnTo>
                <a:lnTo>
                  <a:pt x="3353550" y="4447898"/>
                </a:lnTo>
                <a:cubicBezTo>
                  <a:pt x="3487779" y="4807193"/>
                  <a:pt x="3431490" y="5207612"/>
                  <a:pt x="3206332" y="5517125"/>
                </a:cubicBezTo>
                <a:lnTo>
                  <a:pt x="0" y="9906584"/>
                </a:lnTo>
                <a:lnTo>
                  <a:pt x="2145493" y="9906584"/>
                </a:lnTo>
                <a:lnTo>
                  <a:pt x="4607073" y="6538735"/>
                </a:lnTo>
                <a:cubicBezTo>
                  <a:pt x="5176462" y="5757377"/>
                  <a:pt x="5315021" y="4748754"/>
                  <a:pt x="4977284" y="384185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pic>
        <p:nvPicPr>
          <p:cNvPr id="329" name="Google Shape;329;p32"/>
          <p:cNvPicPr preferRelativeResize="0"/>
          <p:nvPr/>
        </p:nvPicPr>
        <p:blipFill>
          <a:blip r:embed="rId4">
            <a:alphaModFix/>
          </a:blip>
          <a:stretch>
            <a:fillRect/>
          </a:stretch>
        </p:blipFill>
        <p:spPr>
          <a:xfrm>
            <a:off x="5001175" y="1893600"/>
            <a:ext cx="1447950" cy="1324050"/>
          </a:xfrm>
          <a:prstGeom prst="rect">
            <a:avLst/>
          </a:prstGeom>
          <a:noFill/>
          <a:ln>
            <a:noFill/>
          </a:ln>
        </p:spPr>
      </p:pic>
      <p:pic>
        <p:nvPicPr>
          <p:cNvPr id="330" name="Google Shape;330;p32"/>
          <p:cNvPicPr preferRelativeResize="0"/>
          <p:nvPr/>
        </p:nvPicPr>
        <p:blipFill>
          <a:blip r:embed="rId5">
            <a:alphaModFix/>
          </a:blip>
          <a:stretch>
            <a:fillRect/>
          </a:stretch>
        </p:blipFill>
        <p:spPr>
          <a:xfrm>
            <a:off x="7436025" y="1998625"/>
            <a:ext cx="1218900" cy="1146250"/>
          </a:xfrm>
          <a:prstGeom prst="rect">
            <a:avLst/>
          </a:prstGeom>
          <a:noFill/>
          <a:ln>
            <a:noFill/>
          </a:ln>
        </p:spPr>
      </p:pic>
      <p:sp>
        <p:nvSpPr>
          <p:cNvPr id="331" name="Google Shape;331;p32"/>
          <p:cNvSpPr/>
          <p:nvPr/>
        </p:nvSpPr>
        <p:spPr>
          <a:xfrm>
            <a:off x="6328725" y="1893600"/>
            <a:ext cx="989700" cy="3138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rot="10800000">
            <a:off x="6328725" y="2978050"/>
            <a:ext cx="989700" cy="3138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3" name="Google Shape;333;p32"/>
          <p:cNvPicPr preferRelativeResize="0"/>
          <p:nvPr/>
        </p:nvPicPr>
        <p:blipFill>
          <a:blip r:embed="rId6">
            <a:alphaModFix/>
          </a:blip>
          <a:stretch>
            <a:fillRect/>
          </a:stretch>
        </p:blipFill>
        <p:spPr>
          <a:xfrm>
            <a:off x="6517986" y="2231027"/>
            <a:ext cx="586164" cy="676000"/>
          </a:xfrm>
          <a:prstGeom prst="rect">
            <a:avLst/>
          </a:prstGeom>
          <a:noFill/>
          <a:ln>
            <a:noFill/>
          </a:ln>
        </p:spPr>
      </p:pic>
      <p:pic>
        <p:nvPicPr>
          <p:cNvPr id="334" name="Google Shape;334;p32"/>
          <p:cNvPicPr preferRelativeResize="0"/>
          <p:nvPr/>
        </p:nvPicPr>
        <p:blipFill>
          <a:blip r:embed="rId7">
            <a:alphaModFix/>
          </a:blip>
          <a:stretch>
            <a:fillRect/>
          </a:stretch>
        </p:blipFill>
        <p:spPr>
          <a:xfrm rot="-924493">
            <a:off x="4878893" y="3388437"/>
            <a:ext cx="1488789" cy="1087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60"/>
          <p:cNvSpPr/>
          <p:nvPr/>
        </p:nvSpPr>
        <p:spPr>
          <a:xfrm rot="1799612">
            <a:off x="7205667" y="2229797"/>
            <a:ext cx="4207021" cy="4097853"/>
          </a:xfrm>
          <a:prstGeom prst="ellipse">
            <a:avLst/>
          </a:prstGeom>
          <a:solidFill>
            <a:srgbClr val="FFFFFF"/>
          </a:solidFill>
          <a:ln w="1524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632" name="Google Shape;632;p60"/>
          <p:cNvSpPr txBox="1">
            <a:spLocks noGrp="1"/>
          </p:cNvSpPr>
          <p:nvPr>
            <p:ph type="title"/>
          </p:nvPr>
        </p:nvSpPr>
        <p:spPr>
          <a:xfrm>
            <a:off x="1101897" y="866468"/>
            <a:ext cx="3986938" cy="437276"/>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2100"/>
              <a:buFont typeface="Arial Black"/>
              <a:buNone/>
            </a:pPr>
            <a:r>
              <a:rPr lang="ar" sz="1800" b="1" dirty="0">
                <a:highlight>
                  <a:srgbClr val="FFFFFE"/>
                </a:highlight>
                <a:latin typeface="+mn-lt"/>
              </a:rPr>
              <a:t>ROC</a:t>
            </a:r>
            <a:r>
              <a:rPr lang="en-US" sz="1800" b="1" dirty="0">
                <a:highlight>
                  <a:srgbClr val="FFFFFE"/>
                </a:highlight>
                <a:latin typeface="+mn-lt"/>
              </a:rPr>
              <a:t> Area under the</a:t>
            </a:r>
            <a:r>
              <a:rPr lang="ar" sz="1800" b="1" dirty="0">
                <a:highlight>
                  <a:srgbClr val="FFFFFE"/>
                </a:highlight>
                <a:latin typeface="+mn-lt"/>
              </a:rPr>
              <a:t> Curve</a:t>
            </a:r>
            <a:r>
              <a:rPr lang="en-US" sz="1800" b="1" dirty="0">
                <a:highlight>
                  <a:srgbClr val="FFFFFE"/>
                </a:highlight>
                <a:latin typeface="+mn-lt"/>
              </a:rPr>
              <a:t> (AUC)</a:t>
            </a:r>
            <a:endParaRPr sz="1800" b="1" dirty="0">
              <a:highlight>
                <a:srgbClr val="FFFFFE"/>
              </a:highlight>
              <a:latin typeface="+mn-lt"/>
            </a:endParaRPr>
          </a:p>
        </p:txBody>
      </p:sp>
      <p:sp>
        <p:nvSpPr>
          <p:cNvPr id="633" name="Google Shape;633;p60"/>
          <p:cNvSpPr txBox="1">
            <a:spLocks noGrp="1"/>
          </p:cNvSpPr>
          <p:nvPr>
            <p:ph type="sldNum" idx="12"/>
          </p:nvPr>
        </p:nvSpPr>
        <p:spPr>
          <a:xfrm>
            <a:off x="228600" y="4836188"/>
            <a:ext cx="2133600" cy="273844"/>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ar" sz="1100"/>
              <a:t>30</a:t>
            </a:fld>
            <a:endParaRPr sz="1100"/>
          </a:p>
        </p:txBody>
      </p:sp>
      <p:sp>
        <p:nvSpPr>
          <p:cNvPr id="634" name="Google Shape;634;p60"/>
          <p:cNvSpPr/>
          <p:nvPr/>
        </p:nvSpPr>
        <p:spPr>
          <a:xfrm rot="1799612">
            <a:off x="7145580" y="2107170"/>
            <a:ext cx="2208131" cy="2207844"/>
          </a:xfrm>
          <a:prstGeom prst="ellipse">
            <a:avLst/>
          </a:prstGeom>
          <a:solidFill>
            <a:srgbClr val="9EDBFC">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635" name="Google Shape;635;p60"/>
          <p:cNvSpPr/>
          <p:nvPr/>
        </p:nvSpPr>
        <p:spPr>
          <a:xfrm rot="1799612">
            <a:off x="8218129" y="1334150"/>
            <a:ext cx="1651664" cy="1651449"/>
          </a:xfrm>
          <a:prstGeom prst="ellipse">
            <a:avLst/>
          </a:prstGeom>
          <a:solidFill>
            <a:schemeClr val="accent1">
              <a:alpha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pic>
        <p:nvPicPr>
          <p:cNvPr id="636" name="Google Shape;636;p60"/>
          <p:cNvPicPr preferRelativeResize="0"/>
          <p:nvPr/>
        </p:nvPicPr>
        <p:blipFill>
          <a:blip r:embed="rId3">
            <a:alphaModFix/>
          </a:blip>
          <a:stretch>
            <a:fillRect/>
          </a:stretch>
        </p:blipFill>
        <p:spPr>
          <a:xfrm>
            <a:off x="1633492" y="1452635"/>
            <a:ext cx="5877016" cy="3016024"/>
          </a:xfrm>
          <a:prstGeom prst="rect">
            <a:avLst/>
          </a:prstGeom>
          <a:noFill/>
          <a:ln>
            <a:noFill/>
          </a:ln>
        </p:spPr>
      </p:pic>
      <p:sp>
        <p:nvSpPr>
          <p:cNvPr id="2" name="Rectangle 1">
            <a:extLst>
              <a:ext uri="{FF2B5EF4-FFF2-40B4-BE49-F238E27FC236}">
                <a16:creationId xmlns:a16="http://schemas.microsoft.com/office/drawing/2014/main" id="{73404201-C75F-314C-89D2-37ADC1267DFB}"/>
              </a:ext>
            </a:extLst>
          </p:cNvPr>
          <p:cNvSpPr/>
          <p:nvPr/>
        </p:nvSpPr>
        <p:spPr>
          <a:xfrm>
            <a:off x="2132969" y="156534"/>
            <a:ext cx="4972835" cy="400110"/>
          </a:xfrm>
          <a:prstGeom prst="rect">
            <a:avLst/>
          </a:prstGeom>
        </p:spPr>
        <p:txBody>
          <a:bodyPr wrap="none">
            <a:spAutoFit/>
          </a:bodyPr>
          <a:lstStyle/>
          <a:p>
            <a:pPr algn="ctr">
              <a:spcBef>
                <a:spcPts val="200"/>
              </a:spcBef>
            </a:pPr>
            <a:r>
              <a:rPr lang="ar" sz="2000" dirty="0">
                <a:solidFill>
                  <a:schemeClr val="dk1"/>
                </a:solidFill>
                <a:highlight>
                  <a:srgbClr val="FFFFFE"/>
                </a:highlight>
                <a:latin typeface="Arial Black"/>
                <a:cs typeface="Arial Black"/>
              </a:rPr>
              <a:t>Building the </a:t>
            </a:r>
            <a:r>
              <a:rPr lang="en-US" sz="2000" dirty="0">
                <a:solidFill>
                  <a:schemeClr val="dk1"/>
                </a:solidFill>
                <a:highlight>
                  <a:srgbClr val="FFFFFE"/>
                </a:highlight>
                <a:latin typeface="Arial Black"/>
                <a:cs typeface="Arial Black"/>
              </a:rPr>
              <a:t>P</a:t>
            </a:r>
            <a:r>
              <a:rPr lang="ar" sz="2000" dirty="0">
                <a:solidFill>
                  <a:schemeClr val="dk1"/>
                </a:solidFill>
                <a:highlight>
                  <a:srgbClr val="FFFFFE"/>
                </a:highlight>
                <a:latin typeface="Arial Black"/>
                <a:cs typeface="Arial Black"/>
              </a:rPr>
              <a:t>redictive </a:t>
            </a:r>
            <a:r>
              <a:rPr lang="en-US" sz="2000" dirty="0">
                <a:solidFill>
                  <a:schemeClr val="dk1"/>
                </a:solidFill>
                <a:highlight>
                  <a:srgbClr val="FFFFFE"/>
                </a:highlight>
                <a:latin typeface="Arial Black"/>
                <a:cs typeface="Arial Black"/>
              </a:rPr>
              <a:t> ML M</a:t>
            </a:r>
            <a:r>
              <a:rPr lang="ar" sz="2000" dirty="0">
                <a:solidFill>
                  <a:schemeClr val="dk1"/>
                </a:solidFill>
                <a:highlight>
                  <a:srgbClr val="FFFFFE"/>
                </a:highlight>
                <a:latin typeface="Arial Black"/>
                <a:cs typeface="Arial Black"/>
              </a:rPr>
              <a:t>odel </a:t>
            </a:r>
            <a:endParaRPr lang="en-SA" sz="2000" dirty="0">
              <a:solidFill>
                <a:schemeClr val="dk1"/>
              </a:solidFill>
              <a:highlight>
                <a:srgbClr val="FFFFFE"/>
              </a:highlight>
              <a:latin typeface="Arial Black"/>
              <a:cs typeface="Arial Black"/>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61"/>
          <p:cNvSpPr/>
          <p:nvPr/>
        </p:nvSpPr>
        <p:spPr>
          <a:xfrm rot="1799593">
            <a:off x="7205697" y="2229759"/>
            <a:ext cx="4206864" cy="4097914"/>
          </a:xfrm>
          <a:prstGeom prst="ellipse">
            <a:avLst/>
          </a:prstGeom>
          <a:solidFill>
            <a:srgbClr val="FFFFFF"/>
          </a:solidFill>
          <a:ln w="1524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642" name="Google Shape;642;p61"/>
          <p:cNvSpPr txBox="1">
            <a:spLocks noGrp="1"/>
          </p:cNvSpPr>
          <p:nvPr>
            <p:ph type="title"/>
          </p:nvPr>
        </p:nvSpPr>
        <p:spPr>
          <a:xfrm>
            <a:off x="-508925" y="844351"/>
            <a:ext cx="4797461" cy="437400"/>
          </a:xfrm>
          <a:prstGeom prst="rect">
            <a:avLst/>
          </a:prstGeom>
          <a:noFill/>
          <a:ln>
            <a:noFill/>
          </a:ln>
        </p:spPr>
        <p:txBody>
          <a:bodyPr spcFirstLastPara="1" wrap="square" lIns="68575" tIns="34275" rIns="68575" bIns="34275" anchor="ctr" anchorCtr="0">
            <a:noAutofit/>
          </a:bodyPr>
          <a:lstStyle/>
          <a:p>
            <a:pPr marL="0" lvl="0" indent="0" algn="ctr" rtl="0">
              <a:lnSpc>
                <a:spcPct val="135714"/>
              </a:lnSpc>
              <a:spcBef>
                <a:spcPts val="0"/>
              </a:spcBef>
              <a:spcAft>
                <a:spcPts val="0"/>
              </a:spcAft>
              <a:buClr>
                <a:schemeClr val="dk1"/>
              </a:buClr>
              <a:buSzPts val="1100"/>
              <a:buFont typeface="Arial"/>
              <a:buNone/>
            </a:pPr>
            <a:r>
              <a:rPr lang="ar" sz="1800" b="1" dirty="0">
                <a:highlight>
                  <a:srgbClr val="FFFFFE"/>
                </a:highlight>
                <a:latin typeface="+mn-lt"/>
              </a:rPr>
              <a:t>Logistic Regression (LR)</a:t>
            </a:r>
            <a:endParaRPr sz="1800" b="1" dirty="0">
              <a:highlight>
                <a:srgbClr val="FFFFFE"/>
              </a:highlight>
              <a:latin typeface="+mn-lt"/>
            </a:endParaRPr>
          </a:p>
        </p:txBody>
      </p:sp>
      <p:sp>
        <p:nvSpPr>
          <p:cNvPr id="643" name="Google Shape;643;p61"/>
          <p:cNvSpPr txBox="1">
            <a:spLocks noGrp="1"/>
          </p:cNvSpPr>
          <p:nvPr>
            <p:ph type="sldNum" idx="12"/>
          </p:nvPr>
        </p:nvSpPr>
        <p:spPr>
          <a:xfrm>
            <a:off x="228600" y="4836188"/>
            <a:ext cx="21336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ar" sz="1100"/>
              <a:t>31</a:t>
            </a:fld>
            <a:endParaRPr sz="1100"/>
          </a:p>
        </p:txBody>
      </p:sp>
      <p:sp>
        <p:nvSpPr>
          <p:cNvPr id="644" name="Google Shape;644;p61"/>
          <p:cNvSpPr/>
          <p:nvPr/>
        </p:nvSpPr>
        <p:spPr>
          <a:xfrm rot="1799350">
            <a:off x="7145691" y="2107128"/>
            <a:ext cx="2208124" cy="2207754"/>
          </a:xfrm>
          <a:prstGeom prst="ellipse">
            <a:avLst/>
          </a:prstGeom>
          <a:solidFill>
            <a:srgbClr val="9EDBFC">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645" name="Google Shape;645;p61"/>
          <p:cNvSpPr/>
          <p:nvPr/>
        </p:nvSpPr>
        <p:spPr>
          <a:xfrm rot="1799564">
            <a:off x="8218135" y="1334110"/>
            <a:ext cx="1651563" cy="1651453"/>
          </a:xfrm>
          <a:prstGeom prst="ellipse">
            <a:avLst/>
          </a:prstGeom>
          <a:solidFill>
            <a:schemeClr val="accent1">
              <a:alpha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pic>
        <p:nvPicPr>
          <p:cNvPr id="646" name="Google Shape;646;p61"/>
          <p:cNvPicPr preferRelativeResize="0"/>
          <p:nvPr/>
        </p:nvPicPr>
        <p:blipFill rotWithShape="1">
          <a:blip r:embed="rId3">
            <a:alphaModFix/>
          </a:blip>
          <a:srcRect t="66426" r="49034"/>
          <a:stretch/>
        </p:blipFill>
        <p:spPr>
          <a:xfrm>
            <a:off x="4473549" y="1475862"/>
            <a:ext cx="4005061" cy="2542324"/>
          </a:xfrm>
          <a:prstGeom prst="rect">
            <a:avLst/>
          </a:prstGeom>
          <a:noFill/>
          <a:ln>
            <a:noFill/>
          </a:ln>
        </p:spPr>
      </p:pic>
      <p:pic>
        <p:nvPicPr>
          <p:cNvPr id="647" name="Google Shape;647;p61"/>
          <p:cNvPicPr preferRelativeResize="0"/>
          <p:nvPr/>
        </p:nvPicPr>
        <p:blipFill rotWithShape="1">
          <a:blip r:embed="rId3">
            <a:alphaModFix/>
          </a:blip>
          <a:srcRect r="41179" b="59356"/>
          <a:stretch/>
        </p:blipFill>
        <p:spPr>
          <a:xfrm>
            <a:off x="387600" y="1413607"/>
            <a:ext cx="4005051" cy="2666842"/>
          </a:xfrm>
          <a:prstGeom prst="rect">
            <a:avLst/>
          </a:prstGeom>
          <a:noFill/>
          <a:ln>
            <a:noFill/>
          </a:ln>
        </p:spPr>
      </p:pic>
      <p:sp>
        <p:nvSpPr>
          <p:cNvPr id="9" name="Rectangle 8">
            <a:extLst>
              <a:ext uri="{FF2B5EF4-FFF2-40B4-BE49-F238E27FC236}">
                <a16:creationId xmlns:a16="http://schemas.microsoft.com/office/drawing/2014/main" id="{71FF34A2-FCB0-0548-990C-C767EBD48BFE}"/>
              </a:ext>
            </a:extLst>
          </p:cNvPr>
          <p:cNvSpPr/>
          <p:nvPr/>
        </p:nvSpPr>
        <p:spPr>
          <a:xfrm>
            <a:off x="1790730" y="156534"/>
            <a:ext cx="5657318" cy="400110"/>
          </a:xfrm>
          <a:prstGeom prst="rect">
            <a:avLst/>
          </a:prstGeom>
        </p:spPr>
        <p:txBody>
          <a:bodyPr wrap="none">
            <a:spAutoFit/>
          </a:bodyPr>
          <a:lstStyle/>
          <a:p>
            <a:pPr algn="ctr">
              <a:spcBef>
                <a:spcPts val="200"/>
              </a:spcBef>
            </a:pPr>
            <a:r>
              <a:rPr lang="ar" sz="2000" dirty="0">
                <a:solidFill>
                  <a:schemeClr val="dk1"/>
                </a:solidFill>
                <a:highlight>
                  <a:srgbClr val="FFFFFE"/>
                </a:highlight>
                <a:latin typeface="Arial Black"/>
                <a:cs typeface="Arial Black"/>
              </a:rPr>
              <a:t>Building the </a:t>
            </a:r>
            <a:r>
              <a:rPr lang="en-US" sz="2000" dirty="0">
                <a:solidFill>
                  <a:schemeClr val="dk1"/>
                </a:solidFill>
                <a:highlight>
                  <a:srgbClr val="FFFFFE"/>
                </a:highlight>
                <a:latin typeface="Arial Black"/>
                <a:cs typeface="Arial Black"/>
              </a:rPr>
              <a:t>P</a:t>
            </a:r>
            <a:r>
              <a:rPr lang="ar" sz="2000" dirty="0">
                <a:solidFill>
                  <a:schemeClr val="dk1"/>
                </a:solidFill>
                <a:highlight>
                  <a:srgbClr val="FFFFFE"/>
                </a:highlight>
                <a:latin typeface="Arial Black"/>
                <a:cs typeface="Arial Black"/>
              </a:rPr>
              <a:t>redictive </a:t>
            </a:r>
            <a:r>
              <a:rPr lang="en-US" sz="2000" dirty="0">
                <a:solidFill>
                  <a:schemeClr val="dk1"/>
                </a:solidFill>
                <a:highlight>
                  <a:srgbClr val="FFFFFE"/>
                </a:highlight>
                <a:latin typeface="Arial Black"/>
                <a:cs typeface="Arial Black"/>
              </a:rPr>
              <a:t> ML M</a:t>
            </a:r>
            <a:r>
              <a:rPr lang="ar" sz="2000" dirty="0">
                <a:solidFill>
                  <a:schemeClr val="dk1"/>
                </a:solidFill>
                <a:highlight>
                  <a:srgbClr val="FFFFFE"/>
                </a:highlight>
                <a:latin typeface="Arial Black"/>
                <a:cs typeface="Arial Black"/>
              </a:rPr>
              <a:t>odel</a:t>
            </a:r>
            <a:r>
              <a:rPr lang="en-US" sz="2000" dirty="0">
                <a:solidFill>
                  <a:schemeClr val="dk1"/>
                </a:solidFill>
                <a:highlight>
                  <a:srgbClr val="FFFFFE"/>
                </a:highlight>
                <a:latin typeface="Arial Black"/>
                <a:cs typeface="Arial Black"/>
              </a:rPr>
              <a:t> con.</a:t>
            </a:r>
            <a:r>
              <a:rPr lang="ar" sz="2000" dirty="0">
                <a:solidFill>
                  <a:schemeClr val="dk1"/>
                </a:solidFill>
                <a:highlight>
                  <a:srgbClr val="FFFFFE"/>
                </a:highlight>
                <a:latin typeface="Arial Black"/>
                <a:cs typeface="Arial Black"/>
              </a:rPr>
              <a:t> </a:t>
            </a:r>
            <a:endParaRPr lang="en-SA" sz="2000" dirty="0">
              <a:solidFill>
                <a:schemeClr val="dk1"/>
              </a:solidFill>
              <a:highlight>
                <a:srgbClr val="FFFFFE"/>
              </a:highlight>
              <a:latin typeface="Arial Black"/>
              <a:cs typeface="Arial Black"/>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62"/>
          <p:cNvSpPr/>
          <p:nvPr/>
        </p:nvSpPr>
        <p:spPr>
          <a:xfrm rot="1799593">
            <a:off x="7205697" y="2229759"/>
            <a:ext cx="4206864" cy="4097914"/>
          </a:xfrm>
          <a:prstGeom prst="ellipse">
            <a:avLst/>
          </a:prstGeom>
          <a:solidFill>
            <a:srgbClr val="FFFFFF"/>
          </a:solidFill>
          <a:ln w="1524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653" name="Google Shape;653;p62"/>
          <p:cNvSpPr txBox="1">
            <a:spLocks noGrp="1"/>
          </p:cNvSpPr>
          <p:nvPr>
            <p:ph type="title"/>
          </p:nvPr>
        </p:nvSpPr>
        <p:spPr>
          <a:xfrm>
            <a:off x="581274" y="852832"/>
            <a:ext cx="3645317" cy="437400"/>
          </a:xfrm>
          <a:prstGeom prst="rect">
            <a:avLst/>
          </a:prstGeom>
          <a:noFill/>
          <a:ln>
            <a:noFill/>
          </a:ln>
        </p:spPr>
        <p:txBody>
          <a:bodyPr spcFirstLastPara="1" wrap="square" lIns="68575" tIns="34275" rIns="68575" bIns="34275" anchor="ctr" anchorCtr="0">
            <a:noAutofit/>
          </a:bodyPr>
          <a:lstStyle/>
          <a:p>
            <a:pPr marL="0" lvl="0" indent="0" algn="ctr" rtl="0">
              <a:lnSpc>
                <a:spcPct val="135714"/>
              </a:lnSpc>
              <a:spcBef>
                <a:spcPts val="0"/>
              </a:spcBef>
              <a:spcAft>
                <a:spcPts val="0"/>
              </a:spcAft>
              <a:buClr>
                <a:schemeClr val="dk1"/>
              </a:buClr>
              <a:buSzPts val="1100"/>
              <a:buFont typeface="Arial"/>
              <a:buNone/>
            </a:pPr>
            <a:r>
              <a:rPr lang="ar" sz="1800" b="1" dirty="0">
                <a:highlight>
                  <a:srgbClr val="FFFFFE"/>
                </a:highlight>
                <a:latin typeface="+mn-lt"/>
              </a:rPr>
              <a:t>Support Vector Machin</a:t>
            </a:r>
            <a:r>
              <a:rPr lang="en-US" sz="1800" b="1" dirty="0">
                <a:highlight>
                  <a:srgbClr val="FFFFFE"/>
                </a:highlight>
                <a:latin typeface="+mn-lt"/>
              </a:rPr>
              <a:t>e (SVM)</a:t>
            </a:r>
            <a:endParaRPr sz="800" b="1" dirty="0">
              <a:solidFill>
                <a:srgbClr val="0000FF"/>
              </a:solidFill>
              <a:highlight>
                <a:srgbClr val="FFFFFE"/>
              </a:highlight>
              <a:latin typeface="+mn-lt"/>
              <a:ea typeface="Courier New"/>
              <a:cs typeface="Courier New"/>
              <a:sym typeface="Courier New"/>
            </a:endParaRPr>
          </a:p>
        </p:txBody>
      </p:sp>
      <p:sp>
        <p:nvSpPr>
          <p:cNvPr id="654" name="Google Shape;654;p62"/>
          <p:cNvSpPr txBox="1">
            <a:spLocks noGrp="1"/>
          </p:cNvSpPr>
          <p:nvPr>
            <p:ph type="sldNum" idx="12"/>
          </p:nvPr>
        </p:nvSpPr>
        <p:spPr>
          <a:xfrm>
            <a:off x="228600" y="4836188"/>
            <a:ext cx="21336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ar" sz="1100"/>
              <a:t>32</a:t>
            </a:fld>
            <a:endParaRPr sz="1100"/>
          </a:p>
        </p:txBody>
      </p:sp>
      <p:sp>
        <p:nvSpPr>
          <p:cNvPr id="655" name="Google Shape;655;p62"/>
          <p:cNvSpPr/>
          <p:nvPr/>
        </p:nvSpPr>
        <p:spPr>
          <a:xfrm rot="1799350">
            <a:off x="7145691" y="2107128"/>
            <a:ext cx="2208124" cy="2207754"/>
          </a:xfrm>
          <a:prstGeom prst="ellipse">
            <a:avLst/>
          </a:prstGeom>
          <a:solidFill>
            <a:srgbClr val="9EDBFC">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656" name="Google Shape;656;p62"/>
          <p:cNvSpPr/>
          <p:nvPr/>
        </p:nvSpPr>
        <p:spPr>
          <a:xfrm rot="1799564">
            <a:off x="8218135" y="1334110"/>
            <a:ext cx="1651563" cy="1651453"/>
          </a:xfrm>
          <a:prstGeom prst="ellipse">
            <a:avLst/>
          </a:prstGeom>
          <a:solidFill>
            <a:schemeClr val="accent1">
              <a:alpha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pic>
        <p:nvPicPr>
          <p:cNvPr id="657" name="Google Shape;657;p62"/>
          <p:cNvPicPr preferRelativeResize="0"/>
          <p:nvPr/>
        </p:nvPicPr>
        <p:blipFill rotWithShape="1">
          <a:blip r:embed="rId3">
            <a:alphaModFix/>
          </a:blip>
          <a:srcRect t="68717" r="53761"/>
          <a:stretch/>
        </p:blipFill>
        <p:spPr>
          <a:xfrm>
            <a:off x="4571995" y="1585702"/>
            <a:ext cx="3781881" cy="2386627"/>
          </a:xfrm>
          <a:prstGeom prst="rect">
            <a:avLst/>
          </a:prstGeom>
          <a:noFill/>
          <a:ln>
            <a:noFill/>
          </a:ln>
        </p:spPr>
      </p:pic>
      <p:pic>
        <p:nvPicPr>
          <p:cNvPr id="658" name="Google Shape;658;p62"/>
          <p:cNvPicPr preferRelativeResize="0"/>
          <p:nvPr/>
        </p:nvPicPr>
        <p:blipFill rotWithShape="1">
          <a:blip r:embed="rId3">
            <a:alphaModFix/>
          </a:blip>
          <a:srcRect r="47047" b="57064"/>
          <a:stretch/>
        </p:blipFill>
        <p:spPr>
          <a:xfrm>
            <a:off x="581274" y="1585700"/>
            <a:ext cx="3516299" cy="2659551"/>
          </a:xfrm>
          <a:prstGeom prst="rect">
            <a:avLst/>
          </a:prstGeom>
          <a:noFill/>
          <a:ln>
            <a:noFill/>
          </a:ln>
        </p:spPr>
      </p:pic>
      <p:sp>
        <p:nvSpPr>
          <p:cNvPr id="9" name="Rectangle 8">
            <a:extLst>
              <a:ext uri="{FF2B5EF4-FFF2-40B4-BE49-F238E27FC236}">
                <a16:creationId xmlns:a16="http://schemas.microsoft.com/office/drawing/2014/main" id="{847185E6-FED9-4C48-A956-D2555893B9D8}"/>
              </a:ext>
            </a:extLst>
          </p:cNvPr>
          <p:cNvSpPr/>
          <p:nvPr/>
        </p:nvSpPr>
        <p:spPr>
          <a:xfrm>
            <a:off x="1790730" y="156534"/>
            <a:ext cx="5657318" cy="400110"/>
          </a:xfrm>
          <a:prstGeom prst="rect">
            <a:avLst/>
          </a:prstGeom>
        </p:spPr>
        <p:txBody>
          <a:bodyPr wrap="none">
            <a:spAutoFit/>
          </a:bodyPr>
          <a:lstStyle/>
          <a:p>
            <a:pPr algn="ctr">
              <a:spcBef>
                <a:spcPts val="200"/>
              </a:spcBef>
            </a:pPr>
            <a:r>
              <a:rPr lang="ar" sz="2000" dirty="0">
                <a:solidFill>
                  <a:schemeClr val="dk1"/>
                </a:solidFill>
                <a:highlight>
                  <a:srgbClr val="FFFFFE"/>
                </a:highlight>
                <a:latin typeface="Arial Black"/>
                <a:cs typeface="Arial Black"/>
              </a:rPr>
              <a:t>Building the </a:t>
            </a:r>
            <a:r>
              <a:rPr lang="en-US" sz="2000" dirty="0">
                <a:solidFill>
                  <a:schemeClr val="dk1"/>
                </a:solidFill>
                <a:highlight>
                  <a:srgbClr val="FFFFFE"/>
                </a:highlight>
                <a:latin typeface="Arial Black"/>
                <a:cs typeface="Arial Black"/>
              </a:rPr>
              <a:t>P</a:t>
            </a:r>
            <a:r>
              <a:rPr lang="ar" sz="2000" dirty="0">
                <a:solidFill>
                  <a:schemeClr val="dk1"/>
                </a:solidFill>
                <a:highlight>
                  <a:srgbClr val="FFFFFE"/>
                </a:highlight>
                <a:latin typeface="Arial Black"/>
                <a:cs typeface="Arial Black"/>
              </a:rPr>
              <a:t>redictive </a:t>
            </a:r>
            <a:r>
              <a:rPr lang="en-US" sz="2000" dirty="0">
                <a:solidFill>
                  <a:schemeClr val="dk1"/>
                </a:solidFill>
                <a:highlight>
                  <a:srgbClr val="FFFFFE"/>
                </a:highlight>
                <a:latin typeface="Arial Black"/>
                <a:cs typeface="Arial Black"/>
              </a:rPr>
              <a:t> ML M</a:t>
            </a:r>
            <a:r>
              <a:rPr lang="ar" sz="2000" dirty="0">
                <a:solidFill>
                  <a:schemeClr val="dk1"/>
                </a:solidFill>
                <a:highlight>
                  <a:srgbClr val="FFFFFE"/>
                </a:highlight>
                <a:latin typeface="Arial Black"/>
                <a:cs typeface="Arial Black"/>
              </a:rPr>
              <a:t>odel</a:t>
            </a:r>
            <a:r>
              <a:rPr lang="en-US" sz="2000" dirty="0">
                <a:solidFill>
                  <a:schemeClr val="dk1"/>
                </a:solidFill>
                <a:highlight>
                  <a:srgbClr val="FFFFFE"/>
                </a:highlight>
                <a:latin typeface="Arial Black"/>
                <a:cs typeface="Arial Black"/>
              </a:rPr>
              <a:t> con.</a:t>
            </a:r>
            <a:r>
              <a:rPr lang="ar" sz="2000" dirty="0">
                <a:solidFill>
                  <a:schemeClr val="dk1"/>
                </a:solidFill>
                <a:highlight>
                  <a:srgbClr val="FFFFFE"/>
                </a:highlight>
                <a:latin typeface="Arial Black"/>
                <a:cs typeface="Arial Black"/>
              </a:rPr>
              <a:t> </a:t>
            </a:r>
            <a:endParaRPr lang="en-SA" sz="2000" dirty="0">
              <a:solidFill>
                <a:schemeClr val="dk1"/>
              </a:solidFill>
              <a:highlight>
                <a:srgbClr val="FFFFFE"/>
              </a:highlight>
              <a:latin typeface="Arial Black"/>
              <a:cs typeface="Arial Black"/>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63"/>
          <p:cNvSpPr/>
          <p:nvPr/>
        </p:nvSpPr>
        <p:spPr>
          <a:xfrm rot="1799593">
            <a:off x="7205697" y="2229759"/>
            <a:ext cx="4206864" cy="4097914"/>
          </a:xfrm>
          <a:prstGeom prst="ellipse">
            <a:avLst/>
          </a:prstGeom>
          <a:solidFill>
            <a:srgbClr val="FFFFFF"/>
          </a:solidFill>
          <a:ln w="1524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664" name="Google Shape;664;p63"/>
          <p:cNvSpPr txBox="1">
            <a:spLocks noGrp="1"/>
          </p:cNvSpPr>
          <p:nvPr>
            <p:ph type="title"/>
          </p:nvPr>
        </p:nvSpPr>
        <p:spPr>
          <a:xfrm>
            <a:off x="460798" y="759062"/>
            <a:ext cx="2602901" cy="437400"/>
          </a:xfrm>
          <a:prstGeom prst="rect">
            <a:avLst/>
          </a:prstGeom>
          <a:noFill/>
          <a:ln>
            <a:noFill/>
          </a:ln>
        </p:spPr>
        <p:txBody>
          <a:bodyPr spcFirstLastPara="1" wrap="square" lIns="68575" tIns="34275" rIns="68575" bIns="34275" anchor="ctr" anchorCtr="0">
            <a:noAutofit/>
          </a:bodyPr>
          <a:lstStyle/>
          <a:p>
            <a:pPr marL="0" lvl="0" indent="0" algn="ctr" rtl="0">
              <a:lnSpc>
                <a:spcPct val="135714"/>
              </a:lnSpc>
              <a:spcBef>
                <a:spcPts val="0"/>
              </a:spcBef>
              <a:spcAft>
                <a:spcPts val="0"/>
              </a:spcAft>
              <a:buClr>
                <a:schemeClr val="dk1"/>
              </a:buClr>
              <a:buSzPts val="1100"/>
              <a:buFont typeface="Arial"/>
              <a:buNone/>
            </a:pPr>
            <a:r>
              <a:rPr lang="ar" sz="1800" b="1" dirty="0">
                <a:highlight>
                  <a:srgbClr val="FFFFFE"/>
                </a:highlight>
                <a:latin typeface="+mn-lt"/>
              </a:rPr>
              <a:t>Neural Networks (NN)</a:t>
            </a:r>
            <a:endParaRPr sz="1800" b="1" dirty="0">
              <a:highlight>
                <a:srgbClr val="FFFFFE"/>
              </a:highlight>
              <a:latin typeface="+mn-lt"/>
            </a:endParaRPr>
          </a:p>
        </p:txBody>
      </p:sp>
      <p:sp>
        <p:nvSpPr>
          <p:cNvPr id="665" name="Google Shape;665;p63"/>
          <p:cNvSpPr txBox="1">
            <a:spLocks noGrp="1"/>
          </p:cNvSpPr>
          <p:nvPr>
            <p:ph type="sldNum" idx="12"/>
          </p:nvPr>
        </p:nvSpPr>
        <p:spPr>
          <a:xfrm>
            <a:off x="228600" y="4836188"/>
            <a:ext cx="21336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ar" sz="1100"/>
              <a:t>33</a:t>
            </a:fld>
            <a:endParaRPr sz="1100"/>
          </a:p>
        </p:txBody>
      </p:sp>
      <p:sp>
        <p:nvSpPr>
          <p:cNvPr id="666" name="Google Shape;666;p63"/>
          <p:cNvSpPr/>
          <p:nvPr/>
        </p:nvSpPr>
        <p:spPr>
          <a:xfrm rot="1799350">
            <a:off x="7145691" y="2107128"/>
            <a:ext cx="2208124" cy="2207754"/>
          </a:xfrm>
          <a:prstGeom prst="ellipse">
            <a:avLst/>
          </a:prstGeom>
          <a:solidFill>
            <a:srgbClr val="9EDBFC">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667" name="Google Shape;667;p63"/>
          <p:cNvSpPr/>
          <p:nvPr/>
        </p:nvSpPr>
        <p:spPr>
          <a:xfrm rot="1799564">
            <a:off x="8218135" y="1334110"/>
            <a:ext cx="1651563" cy="1651453"/>
          </a:xfrm>
          <a:prstGeom prst="ellipse">
            <a:avLst/>
          </a:prstGeom>
          <a:solidFill>
            <a:schemeClr val="accent1">
              <a:alpha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pic>
        <p:nvPicPr>
          <p:cNvPr id="668" name="Google Shape;668;p63"/>
          <p:cNvPicPr preferRelativeResize="0"/>
          <p:nvPr/>
        </p:nvPicPr>
        <p:blipFill rotWithShape="1">
          <a:blip r:embed="rId3">
            <a:alphaModFix/>
          </a:blip>
          <a:srcRect t="67976" r="55235"/>
          <a:stretch/>
        </p:blipFill>
        <p:spPr>
          <a:xfrm>
            <a:off x="4464590" y="1420749"/>
            <a:ext cx="3699696" cy="2690868"/>
          </a:xfrm>
          <a:prstGeom prst="rect">
            <a:avLst/>
          </a:prstGeom>
          <a:noFill/>
          <a:ln>
            <a:noFill/>
          </a:ln>
        </p:spPr>
      </p:pic>
      <p:pic>
        <p:nvPicPr>
          <p:cNvPr id="669" name="Google Shape;669;p63"/>
          <p:cNvPicPr preferRelativeResize="0"/>
          <p:nvPr/>
        </p:nvPicPr>
        <p:blipFill rotWithShape="1">
          <a:blip r:embed="rId3">
            <a:alphaModFix/>
          </a:blip>
          <a:srcRect r="43130" b="56989"/>
          <a:stretch/>
        </p:blipFill>
        <p:spPr>
          <a:xfrm>
            <a:off x="460798" y="1452863"/>
            <a:ext cx="4009615" cy="2931575"/>
          </a:xfrm>
          <a:prstGeom prst="rect">
            <a:avLst/>
          </a:prstGeom>
          <a:noFill/>
          <a:ln>
            <a:noFill/>
          </a:ln>
        </p:spPr>
      </p:pic>
      <p:sp>
        <p:nvSpPr>
          <p:cNvPr id="9" name="Rectangle 8">
            <a:extLst>
              <a:ext uri="{FF2B5EF4-FFF2-40B4-BE49-F238E27FC236}">
                <a16:creationId xmlns:a16="http://schemas.microsoft.com/office/drawing/2014/main" id="{34F871F2-A2C7-2340-8693-8DB3A134857A}"/>
              </a:ext>
            </a:extLst>
          </p:cNvPr>
          <p:cNvSpPr/>
          <p:nvPr/>
        </p:nvSpPr>
        <p:spPr>
          <a:xfrm>
            <a:off x="1790730" y="156534"/>
            <a:ext cx="5657318" cy="400110"/>
          </a:xfrm>
          <a:prstGeom prst="rect">
            <a:avLst/>
          </a:prstGeom>
        </p:spPr>
        <p:txBody>
          <a:bodyPr wrap="none">
            <a:spAutoFit/>
          </a:bodyPr>
          <a:lstStyle/>
          <a:p>
            <a:pPr algn="ctr">
              <a:spcBef>
                <a:spcPts val="200"/>
              </a:spcBef>
            </a:pPr>
            <a:r>
              <a:rPr lang="ar" sz="2000" dirty="0">
                <a:solidFill>
                  <a:schemeClr val="dk1"/>
                </a:solidFill>
                <a:highlight>
                  <a:srgbClr val="FFFFFE"/>
                </a:highlight>
                <a:latin typeface="Arial Black"/>
                <a:cs typeface="Arial Black"/>
              </a:rPr>
              <a:t>Building the </a:t>
            </a:r>
            <a:r>
              <a:rPr lang="en-US" sz="2000" dirty="0">
                <a:solidFill>
                  <a:schemeClr val="dk1"/>
                </a:solidFill>
                <a:highlight>
                  <a:srgbClr val="FFFFFE"/>
                </a:highlight>
                <a:latin typeface="Arial Black"/>
                <a:cs typeface="Arial Black"/>
              </a:rPr>
              <a:t>P</a:t>
            </a:r>
            <a:r>
              <a:rPr lang="ar" sz="2000" dirty="0">
                <a:solidFill>
                  <a:schemeClr val="dk1"/>
                </a:solidFill>
                <a:highlight>
                  <a:srgbClr val="FFFFFE"/>
                </a:highlight>
                <a:latin typeface="Arial Black"/>
                <a:cs typeface="Arial Black"/>
              </a:rPr>
              <a:t>redictive </a:t>
            </a:r>
            <a:r>
              <a:rPr lang="en-US" sz="2000" dirty="0">
                <a:solidFill>
                  <a:schemeClr val="dk1"/>
                </a:solidFill>
                <a:highlight>
                  <a:srgbClr val="FFFFFE"/>
                </a:highlight>
                <a:latin typeface="Arial Black"/>
                <a:cs typeface="Arial Black"/>
              </a:rPr>
              <a:t> ML M</a:t>
            </a:r>
            <a:r>
              <a:rPr lang="ar" sz="2000" dirty="0">
                <a:solidFill>
                  <a:schemeClr val="dk1"/>
                </a:solidFill>
                <a:highlight>
                  <a:srgbClr val="FFFFFE"/>
                </a:highlight>
                <a:latin typeface="Arial Black"/>
                <a:cs typeface="Arial Black"/>
              </a:rPr>
              <a:t>odel</a:t>
            </a:r>
            <a:r>
              <a:rPr lang="en-US" sz="2000" dirty="0">
                <a:solidFill>
                  <a:schemeClr val="dk1"/>
                </a:solidFill>
                <a:highlight>
                  <a:srgbClr val="FFFFFE"/>
                </a:highlight>
                <a:latin typeface="Arial Black"/>
                <a:cs typeface="Arial Black"/>
              </a:rPr>
              <a:t> con.</a:t>
            </a:r>
            <a:r>
              <a:rPr lang="ar" sz="2000" dirty="0">
                <a:solidFill>
                  <a:schemeClr val="dk1"/>
                </a:solidFill>
                <a:highlight>
                  <a:srgbClr val="FFFFFE"/>
                </a:highlight>
                <a:latin typeface="Arial Black"/>
                <a:cs typeface="Arial Black"/>
              </a:rPr>
              <a:t> </a:t>
            </a:r>
            <a:endParaRPr lang="en-SA" sz="2000" dirty="0">
              <a:solidFill>
                <a:schemeClr val="dk1"/>
              </a:solidFill>
              <a:highlight>
                <a:srgbClr val="FFFFFE"/>
              </a:highlight>
              <a:latin typeface="Arial Black"/>
              <a:cs typeface="Arial Black"/>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4"/>
          <p:cNvSpPr/>
          <p:nvPr/>
        </p:nvSpPr>
        <p:spPr>
          <a:xfrm rot="1799604">
            <a:off x="5693301" y="1757131"/>
            <a:ext cx="4040606" cy="4040127"/>
          </a:xfrm>
          <a:prstGeom prst="ellipse">
            <a:avLst/>
          </a:prstGeom>
          <a:solidFill>
            <a:srgbClr val="B5D4F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676" name="Google Shape;676;p64"/>
          <p:cNvSpPr txBox="1">
            <a:spLocks noGrp="1"/>
          </p:cNvSpPr>
          <p:nvPr>
            <p:ph type="title"/>
          </p:nvPr>
        </p:nvSpPr>
        <p:spPr>
          <a:xfrm>
            <a:off x="444257" y="2963819"/>
            <a:ext cx="4509766" cy="437400"/>
          </a:xfrm>
          <a:prstGeom prst="rect">
            <a:avLst/>
          </a:prstGeom>
          <a:noFill/>
          <a:ln>
            <a:noFill/>
          </a:ln>
        </p:spPr>
        <p:txBody>
          <a:bodyPr spcFirstLastPara="1" wrap="square" lIns="68575" tIns="34275" rIns="68575" bIns="34275" anchor="ctr" anchorCtr="0">
            <a:noAutofit/>
          </a:bodyPr>
          <a:lstStyle/>
          <a:p>
            <a:pPr marL="0" lvl="0" indent="0" algn="ctr" rtl="0">
              <a:lnSpc>
                <a:spcPct val="135714"/>
              </a:lnSpc>
              <a:spcBef>
                <a:spcPts val="0"/>
              </a:spcBef>
              <a:spcAft>
                <a:spcPts val="0"/>
              </a:spcAft>
              <a:buClr>
                <a:schemeClr val="dk1"/>
              </a:buClr>
              <a:buSzPts val="1100"/>
              <a:buFont typeface="Arial"/>
              <a:buNone/>
            </a:pPr>
            <a:r>
              <a:rPr lang="ar" sz="3000" dirty="0">
                <a:highlight>
                  <a:srgbClr val="FFFFFE"/>
                </a:highlight>
              </a:rPr>
              <a:t>Goal 6</a:t>
            </a:r>
            <a:endParaRPr sz="3000" dirty="0">
              <a:highlight>
                <a:srgbClr val="FFFFFE"/>
              </a:highlight>
            </a:endParaRPr>
          </a:p>
          <a:p>
            <a:pPr marL="0" lvl="0" indent="0" algn="ctr" rtl="0">
              <a:lnSpc>
                <a:spcPct val="100000"/>
              </a:lnSpc>
              <a:spcBef>
                <a:spcPts val="200"/>
              </a:spcBef>
              <a:spcAft>
                <a:spcPts val="0"/>
              </a:spcAft>
              <a:buClr>
                <a:srgbClr val="3F3F3F"/>
              </a:buClr>
              <a:buSzPts val="1200"/>
              <a:buFont typeface="Arial"/>
              <a:buNone/>
            </a:pPr>
            <a:r>
              <a:rPr lang="en-US" sz="3000" dirty="0">
                <a:highlight>
                  <a:srgbClr val="FFFFFE"/>
                </a:highlight>
              </a:rPr>
              <a:t>C</a:t>
            </a:r>
            <a:r>
              <a:rPr lang="ar" sz="3000" dirty="0">
                <a:highlight>
                  <a:srgbClr val="FFFFFE"/>
                </a:highlight>
              </a:rPr>
              <a:t>ompare between </a:t>
            </a:r>
            <a:r>
              <a:rPr lang="en-US" sz="3000" dirty="0">
                <a:highlight>
                  <a:srgbClr val="FFFFFE"/>
                </a:highlight>
              </a:rPr>
              <a:t>M</a:t>
            </a:r>
            <a:r>
              <a:rPr lang="ar" sz="3000" dirty="0">
                <a:highlight>
                  <a:srgbClr val="FFFFFE"/>
                </a:highlight>
              </a:rPr>
              <a:t>odels and </a:t>
            </a:r>
            <a:endParaRPr sz="3000" dirty="0">
              <a:highlight>
                <a:srgbClr val="FFFFFE"/>
              </a:highlight>
            </a:endParaRPr>
          </a:p>
          <a:p>
            <a:pPr marL="0" lvl="0" indent="0" algn="ctr" rtl="0">
              <a:lnSpc>
                <a:spcPct val="100000"/>
              </a:lnSpc>
              <a:spcBef>
                <a:spcPts val="200"/>
              </a:spcBef>
              <a:spcAft>
                <a:spcPts val="0"/>
              </a:spcAft>
              <a:buClr>
                <a:srgbClr val="3F3F3F"/>
              </a:buClr>
              <a:buSzPts val="1200"/>
              <a:buFont typeface="Arial"/>
              <a:buNone/>
            </a:pPr>
            <a:r>
              <a:rPr lang="en-US" sz="3000" dirty="0">
                <a:highlight>
                  <a:srgbClr val="FFFFFE"/>
                </a:highlight>
              </a:rPr>
              <a:t>S</a:t>
            </a:r>
            <a:r>
              <a:rPr lang="ar" sz="3000" dirty="0">
                <a:highlight>
                  <a:srgbClr val="FFFFFE"/>
                </a:highlight>
              </a:rPr>
              <a:t>elect the </a:t>
            </a:r>
            <a:r>
              <a:rPr lang="en-US" sz="3000" dirty="0">
                <a:highlight>
                  <a:srgbClr val="FFFFFE"/>
                </a:highlight>
              </a:rPr>
              <a:t>R</a:t>
            </a:r>
            <a:r>
              <a:rPr lang="ar" sz="3000" dirty="0">
                <a:highlight>
                  <a:srgbClr val="FFFFFE"/>
                </a:highlight>
              </a:rPr>
              <a:t>ight </a:t>
            </a:r>
            <a:r>
              <a:rPr lang="en-US" sz="3000" dirty="0">
                <a:highlight>
                  <a:srgbClr val="FFFFFE"/>
                </a:highlight>
              </a:rPr>
              <a:t>F</a:t>
            </a:r>
            <a:r>
              <a:rPr lang="ar" sz="3000" dirty="0">
                <a:highlight>
                  <a:srgbClr val="FFFFFE"/>
                </a:highlight>
              </a:rPr>
              <a:t>it</a:t>
            </a:r>
            <a:endParaRPr dirty="0">
              <a:highlight>
                <a:srgbClr val="FFFFFE"/>
              </a:highlight>
            </a:endParaRPr>
          </a:p>
          <a:p>
            <a:pPr marL="0" lvl="0" indent="0" algn="ctr" rtl="0">
              <a:lnSpc>
                <a:spcPct val="135714"/>
              </a:lnSpc>
              <a:spcBef>
                <a:spcPts val="0"/>
              </a:spcBef>
              <a:spcAft>
                <a:spcPts val="0"/>
              </a:spcAft>
              <a:buClr>
                <a:schemeClr val="dk1"/>
              </a:buClr>
              <a:buSzPts val="1100"/>
              <a:buFont typeface="Arial"/>
              <a:buNone/>
            </a:pPr>
            <a:endParaRPr sz="2400" dirty="0">
              <a:highlight>
                <a:srgbClr val="FFFFFE"/>
              </a:highlight>
            </a:endParaRPr>
          </a:p>
          <a:p>
            <a:pPr marL="0" lvl="0" indent="0" algn="ctr" rtl="0">
              <a:lnSpc>
                <a:spcPct val="90000"/>
              </a:lnSpc>
              <a:spcBef>
                <a:spcPts val="0"/>
              </a:spcBef>
              <a:spcAft>
                <a:spcPts val="0"/>
              </a:spcAft>
              <a:buClr>
                <a:schemeClr val="dk1"/>
              </a:buClr>
              <a:buSzPts val="2100"/>
              <a:buFont typeface="Arial Black"/>
              <a:buNone/>
            </a:pPr>
            <a:endParaRPr dirty="0"/>
          </a:p>
        </p:txBody>
      </p:sp>
      <p:sp>
        <p:nvSpPr>
          <p:cNvPr id="677" name="Google Shape;677;p64"/>
          <p:cNvSpPr txBox="1">
            <a:spLocks noGrp="1"/>
          </p:cNvSpPr>
          <p:nvPr>
            <p:ph type="sldNum" idx="12"/>
          </p:nvPr>
        </p:nvSpPr>
        <p:spPr>
          <a:xfrm>
            <a:off x="228600" y="4836188"/>
            <a:ext cx="21336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ar" sz="1100"/>
              <a:t>34</a:t>
            </a:fld>
            <a:endParaRPr sz="1100"/>
          </a:p>
        </p:txBody>
      </p:sp>
      <p:pic>
        <p:nvPicPr>
          <p:cNvPr id="678" name="Google Shape;678;p64"/>
          <p:cNvPicPr preferRelativeResize="0"/>
          <p:nvPr/>
        </p:nvPicPr>
        <p:blipFill>
          <a:blip r:embed="rId3">
            <a:alphaModFix/>
          </a:blip>
          <a:stretch>
            <a:fillRect/>
          </a:stretch>
        </p:blipFill>
        <p:spPr>
          <a:xfrm>
            <a:off x="5841175" y="2030600"/>
            <a:ext cx="3529200" cy="3379200"/>
          </a:xfrm>
          <a:prstGeom prst="ellipse">
            <a:avLst/>
          </a:prstGeom>
          <a:noFill/>
          <a:ln>
            <a:noFill/>
          </a:ln>
        </p:spPr>
      </p:pic>
      <p:sp>
        <p:nvSpPr>
          <p:cNvPr id="679" name="Google Shape;679;p64"/>
          <p:cNvSpPr/>
          <p:nvPr/>
        </p:nvSpPr>
        <p:spPr>
          <a:xfrm rot="10800000">
            <a:off x="8214930" y="436229"/>
            <a:ext cx="1449804" cy="4543702"/>
          </a:xfrm>
          <a:custGeom>
            <a:avLst/>
            <a:gdLst/>
            <a:ahLst/>
            <a:cxnLst/>
            <a:rect l="l" t="t" r="r" b="b"/>
            <a:pathLst>
              <a:path w="1231256" h="3858770" extrusionOk="0">
                <a:moveTo>
                  <a:pt x="1145179" y="1480115"/>
                </a:moveTo>
                <a:lnTo>
                  <a:pt x="599720" y="412148"/>
                </a:lnTo>
                <a:cubicBezTo>
                  <a:pt x="479776" y="179898"/>
                  <a:pt x="252263" y="27603"/>
                  <a:pt x="0" y="0"/>
                </a:cubicBezTo>
                <a:lnTo>
                  <a:pt x="0" y="3858770"/>
                </a:lnTo>
                <a:cubicBezTo>
                  <a:pt x="166589" y="3795949"/>
                  <a:pt x="308427" y="3676016"/>
                  <a:pt x="397909" y="3517059"/>
                </a:cubicBezTo>
                <a:lnTo>
                  <a:pt x="1129948" y="2222553"/>
                </a:lnTo>
                <a:cubicBezTo>
                  <a:pt x="1259411" y="1993159"/>
                  <a:pt x="1265123" y="1714269"/>
                  <a:pt x="1145179" y="148011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680" name="Google Shape;680;p64"/>
          <p:cNvSpPr/>
          <p:nvPr/>
        </p:nvSpPr>
        <p:spPr>
          <a:xfrm rot="1799634">
            <a:off x="6671056" y="342105"/>
            <a:ext cx="2474256" cy="2473886"/>
          </a:xfrm>
          <a:prstGeom prst="ellipse">
            <a:avLst/>
          </a:prstGeom>
          <a:solidFill>
            <a:srgbClr val="90BEE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pic>
        <p:nvPicPr>
          <p:cNvPr id="681" name="Google Shape;681;p64"/>
          <p:cNvPicPr preferRelativeResize="0"/>
          <p:nvPr/>
        </p:nvPicPr>
        <p:blipFill>
          <a:blip r:embed="rId4">
            <a:alphaModFix/>
          </a:blip>
          <a:stretch>
            <a:fillRect/>
          </a:stretch>
        </p:blipFill>
        <p:spPr>
          <a:xfrm>
            <a:off x="6841375" y="486750"/>
            <a:ext cx="2133600" cy="2184600"/>
          </a:xfrm>
          <a:prstGeom prst="ellipse">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65"/>
          <p:cNvSpPr/>
          <p:nvPr/>
        </p:nvSpPr>
        <p:spPr>
          <a:xfrm rot="1799593">
            <a:off x="7205697" y="2229759"/>
            <a:ext cx="4206864" cy="4097914"/>
          </a:xfrm>
          <a:prstGeom prst="ellipse">
            <a:avLst/>
          </a:prstGeom>
          <a:solidFill>
            <a:srgbClr val="FFFFFF"/>
          </a:solidFill>
          <a:ln w="1524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687" name="Google Shape;687;p65"/>
          <p:cNvSpPr txBox="1">
            <a:spLocks noGrp="1"/>
          </p:cNvSpPr>
          <p:nvPr>
            <p:ph type="title"/>
          </p:nvPr>
        </p:nvSpPr>
        <p:spPr>
          <a:xfrm>
            <a:off x="204307" y="151608"/>
            <a:ext cx="8743200" cy="437400"/>
          </a:xfrm>
          <a:prstGeom prst="rect">
            <a:avLst/>
          </a:prstGeom>
          <a:noFill/>
          <a:ln>
            <a:noFill/>
          </a:ln>
        </p:spPr>
        <p:txBody>
          <a:bodyPr spcFirstLastPara="1" wrap="square" lIns="68575" tIns="34275" rIns="68575" bIns="34275" anchor="ctr" anchorCtr="0">
            <a:noAutofit/>
          </a:bodyPr>
          <a:lstStyle/>
          <a:p>
            <a:pPr lvl="0">
              <a:lnSpc>
                <a:spcPct val="100000"/>
              </a:lnSpc>
              <a:spcBef>
                <a:spcPts val="200"/>
              </a:spcBef>
              <a:buClr>
                <a:srgbClr val="3F3F3F"/>
              </a:buClr>
              <a:buSzPts val="1200"/>
            </a:pPr>
            <a:r>
              <a:rPr lang="en-US" sz="2800" dirty="0"/>
              <a:t>Comparison</a:t>
            </a:r>
            <a:endParaRPr sz="2800" dirty="0">
              <a:solidFill>
                <a:srgbClr val="0000FF"/>
              </a:solidFill>
              <a:highlight>
                <a:srgbClr val="FFFFFE"/>
              </a:highlight>
              <a:latin typeface="Courier New"/>
              <a:ea typeface="Courier New"/>
              <a:cs typeface="Courier New"/>
              <a:sym typeface="Courier New"/>
            </a:endParaRPr>
          </a:p>
        </p:txBody>
      </p:sp>
      <p:sp>
        <p:nvSpPr>
          <p:cNvPr id="688" name="Google Shape;688;p65"/>
          <p:cNvSpPr txBox="1">
            <a:spLocks noGrp="1"/>
          </p:cNvSpPr>
          <p:nvPr>
            <p:ph type="sldNum" idx="12"/>
          </p:nvPr>
        </p:nvSpPr>
        <p:spPr>
          <a:xfrm>
            <a:off x="228600" y="4836188"/>
            <a:ext cx="21336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ar" sz="1100"/>
              <a:t>35</a:t>
            </a:fld>
            <a:endParaRPr sz="1100"/>
          </a:p>
        </p:txBody>
      </p:sp>
      <p:sp>
        <p:nvSpPr>
          <p:cNvPr id="689" name="Google Shape;689;p65"/>
          <p:cNvSpPr/>
          <p:nvPr/>
        </p:nvSpPr>
        <p:spPr>
          <a:xfrm rot="1799350">
            <a:off x="7145691" y="2107128"/>
            <a:ext cx="2208124" cy="2207754"/>
          </a:xfrm>
          <a:prstGeom prst="ellipse">
            <a:avLst/>
          </a:prstGeom>
          <a:solidFill>
            <a:srgbClr val="9EDBFC">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690" name="Google Shape;690;p65"/>
          <p:cNvSpPr/>
          <p:nvPr/>
        </p:nvSpPr>
        <p:spPr>
          <a:xfrm rot="1799564">
            <a:off x="8218135" y="1334110"/>
            <a:ext cx="1651563" cy="1651453"/>
          </a:xfrm>
          <a:prstGeom prst="ellipse">
            <a:avLst/>
          </a:prstGeom>
          <a:solidFill>
            <a:schemeClr val="accent1">
              <a:alpha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pic>
        <p:nvPicPr>
          <p:cNvPr id="691" name="Google Shape;691;p65"/>
          <p:cNvPicPr preferRelativeResize="0"/>
          <p:nvPr/>
        </p:nvPicPr>
        <p:blipFill rotWithShape="1">
          <a:blip r:embed="rId3">
            <a:alphaModFix/>
          </a:blip>
          <a:srcRect t="74762" r="65153"/>
          <a:stretch/>
        </p:blipFill>
        <p:spPr>
          <a:xfrm>
            <a:off x="277431" y="2551122"/>
            <a:ext cx="3150472" cy="1730749"/>
          </a:xfrm>
          <a:prstGeom prst="rect">
            <a:avLst/>
          </a:prstGeom>
          <a:noFill/>
          <a:ln>
            <a:noFill/>
          </a:ln>
        </p:spPr>
      </p:pic>
      <p:pic>
        <p:nvPicPr>
          <p:cNvPr id="692" name="Google Shape;692;p65"/>
          <p:cNvPicPr preferRelativeResize="0"/>
          <p:nvPr/>
        </p:nvPicPr>
        <p:blipFill rotWithShape="1">
          <a:blip r:embed="rId4">
            <a:alphaModFix/>
          </a:blip>
          <a:srcRect l="2340" t="39831" r="22658"/>
          <a:stretch/>
        </p:blipFill>
        <p:spPr>
          <a:xfrm>
            <a:off x="3521395" y="1014576"/>
            <a:ext cx="5728629" cy="3448904"/>
          </a:xfrm>
          <a:prstGeom prst="rect">
            <a:avLst/>
          </a:prstGeom>
          <a:noFill/>
          <a:ln>
            <a:noFill/>
          </a:ln>
        </p:spPr>
      </p:pic>
      <p:sp>
        <p:nvSpPr>
          <p:cNvPr id="693" name="Google Shape;693;p65"/>
          <p:cNvSpPr txBox="1"/>
          <p:nvPr/>
        </p:nvSpPr>
        <p:spPr>
          <a:xfrm>
            <a:off x="862200" y="1373952"/>
            <a:ext cx="3000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 sz="2000" dirty="0">
                <a:solidFill>
                  <a:schemeClr val="dk1"/>
                </a:solidFill>
                <a:highlight>
                  <a:srgbClr val="FFFFFE"/>
                </a:highlight>
                <a:latin typeface="Arial Black"/>
                <a:ea typeface="Arial Black"/>
                <a:cs typeface="Arial Black"/>
                <a:sym typeface="Arial Black"/>
              </a:rPr>
              <a:t>Best model: </a:t>
            </a:r>
            <a:endParaRPr dirty="0"/>
          </a:p>
          <a:p>
            <a:pPr marL="0" lvl="0" indent="0" algn="l" rtl="0">
              <a:spcBef>
                <a:spcPts val="0"/>
              </a:spcBef>
              <a:spcAft>
                <a:spcPts val="0"/>
              </a:spcAft>
              <a:buNone/>
            </a:pPr>
            <a:r>
              <a:rPr lang="ar" dirty="0"/>
              <a:t>Logistic Regression - Classifier (LR): 70.67%.</a:t>
            </a:r>
            <a:endParaRPr dirty="0"/>
          </a:p>
        </p:txBody>
      </p:sp>
      <p:sp>
        <p:nvSpPr>
          <p:cNvPr id="2" name="Rectangle 1">
            <a:extLst>
              <a:ext uri="{FF2B5EF4-FFF2-40B4-BE49-F238E27FC236}">
                <a16:creationId xmlns:a16="http://schemas.microsoft.com/office/drawing/2014/main" id="{0465C524-D271-3C4F-85E7-76B6CCECC6FA}"/>
              </a:ext>
            </a:extLst>
          </p:cNvPr>
          <p:cNvSpPr/>
          <p:nvPr/>
        </p:nvSpPr>
        <p:spPr>
          <a:xfrm>
            <a:off x="645704" y="2982686"/>
            <a:ext cx="2771313" cy="4245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cxnSp>
        <p:nvCxnSpPr>
          <p:cNvPr id="4" name="Straight Arrow Connector 3">
            <a:extLst>
              <a:ext uri="{FF2B5EF4-FFF2-40B4-BE49-F238E27FC236}">
                <a16:creationId xmlns:a16="http://schemas.microsoft.com/office/drawing/2014/main" id="{3F3682BA-DA26-544C-9267-0E4483F02BC4}"/>
              </a:ext>
            </a:extLst>
          </p:cNvPr>
          <p:cNvCxnSpPr/>
          <p:nvPr/>
        </p:nvCxnSpPr>
        <p:spPr>
          <a:xfrm>
            <a:off x="3862200" y="1567543"/>
            <a:ext cx="1164992" cy="13552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66"/>
          <p:cNvSpPr/>
          <p:nvPr/>
        </p:nvSpPr>
        <p:spPr>
          <a:xfrm rot="1799604">
            <a:off x="5693301" y="1757131"/>
            <a:ext cx="4040606" cy="4040127"/>
          </a:xfrm>
          <a:prstGeom prst="ellipse">
            <a:avLst/>
          </a:prstGeom>
          <a:solidFill>
            <a:srgbClr val="B5D4F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700" name="Google Shape;700;p66"/>
          <p:cNvSpPr txBox="1">
            <a:spLocks noGrp="1"/>
          </p:cNvSpPr>
          <p:nvPr>
            <p:ph type="title"/>
          </p:nvPr>
        </p:nvSpPr>
        <p:spPr>
          <a:xfrm>
            <a:off x="-192676" y="2353050"/>
            <a:ext cx="5225400" cy="437400"/>
          </a:xfrm>
          <a:prstGeom prst="rect">
            <a:avLst/>
          </a:prstGeom>
          <a:noFill/>
          <a:ln>
            <a:noFill/>
          </a:ln>
        </p:spPr>
        <p:txBody>
          <a:bodyPr spcFirstLastPara="1" wrap="square" lIns="68575" tIns="34275" rIns="68575" bIns="34275" anchor="ctr" anchorCtr="0">
            <a:noAutofit/>
          </a:bodyPr>
          <a:lstStyle/>
          <a:p>
            <a:pPr lvl="0">
              <a:lnSpc>
                <a:spcPct val="135714"/>
              </a:lnSpc>
              <a:buSzPts val="1100"/>
            </a:pPr>
            <a:r>
              <a:rPr lang="ar" sz="4000" dirty="0">
                <a:solidFill>
                  <a:schemeClr val="tx1"/>
                </a:solidFill>
                <a:highlight>
                  <a:srgbClr val="FFFFFE"/>
                </a:highlight>
              </a:rPr>
              <a:t>Conclusion</a:t>
            </a:r>
            <a:endParaRPr sz="2800" dirty="0">
              <a:solidFill>
                <a:schemeClr val="tx1"/>
              </a:solidFill>
            </a:endParaRPr>
          </a:p>
        </p:txBody>
      </p:sp>
      <p:sp>
        <p:nvSpPr>
          <p:cNvPr id="701" name="Google Shape;701;p66"/>
          <p:cNvSpPr txBox="1">
            <a:spLocks noGrp="1"/>
          </p:cNvSpPr>
          <p:nvPr>
            <p:ph type="sldNum" idx="12"/>
          </p:nvPr>
        </p:nvSpPr>
        <p:spPr>
          <a:xfrm>
            <a:off x="228600" y="4836188"/>
            <a:ext cx="21336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ar" sz="1100"/>
              <a:t>36</a:t>
            </a:fld>
            <a:endParaRPr sz="1100"/>
          </a:p>
        </p:txBody>
      </p:sp>
      <p:pic>
        <p:nvPicPr>
          <p:cNvPr id="702" name="Google Shape;702;p66"/>
          <p:cNvPicPr preferRelativeResize="0"/>
          <p:nvPr/>
        </p:nvPicPr>
        <p:blipFill>
          <a:blip r:embed="rId3">
            <a:alphaModFix/>
          </a:blip>
          <a:stretch>
            <a:fillRect/>
          </a:stretch>
        </p:blipFill>
        <p:spPr>
          <a:xfrm>
            <a:off x="5841175" y="2030600"/>
            <a:ext cx="3529200" cy="3379200"/>
          </a:xfrm>
          <a:prstGeom prst="ellipse">
            <a:avLst/>
          </a:prstGeom>
          <a:noFill/>
          <a:ln>
            <a:noFill/>
          </a:ln>
        </p:spPr>
      </p:pic>
      <p:sp>
        <p:nvSpPr>
          <p:cNvPr id="703" name="Google Shape;703;p66"/>
          <p:cNvSpPr/>
          <p:nvPr/>
        </p:nvSpPr>
        <p:spPr>
          <a:xfrm rot="10800000">
            <a:off x="8214930" y="436229"/>
            <a:ext cx="1449804" cy="4543702"/>
          </a:xfrm>
          <a:custGeom>
            <a:avLst/>
            <a:gdLst/>
            <a:ahLst/>
            <a:cxnLst/>
            <a:rect l="l" t="t" r="r" b="b"/>
            <a:pathLst>
              <a:path w="1231256" h="3858770" extrusionOk="0">
                <a:moveTo>
                  <a:pt x="1145179" y="1480115"/>
                </a:moveTo>
                <a:lnTo>
                  <a:pt x="599720" y="412148"/>
                </a:lnTo>
                <a:cubicBezTo>
                  <a:pt x="479776" y="179898"/>
                  <a:pt x="252263" y="27603"/>
                  <a:pt x="0" y="0"/>
                </a:cubicBezTo>
                <a:lnTo>
                  <a:pt x="0" y="3858770"/>
                </a:lnTo>
                <a:cubicBezTo>
                  <a:pt x="166589" y="3795949"/>
                  <a:pt x="308427" y="3676016"/>
                  <a:pt x="397909" y="3517059"/>
                </a:cubicBezTo>
                <a:lnTo>
                  <a:pt x="1129948" y="2222553"/>
                </a:lnTo>
                <a:cubicBezTo>
                  <a:pt x="1259411" y="1993159"/>
                  <a:pt x="1265123" y="1714269"/>
                  <a:pt x="1145179" y="148011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04" name="Google Shape;704;p66"/>
          <p:cNvSpPr/>
          <p:nvPr/>
        </p:nvSpPr>
        <p:spPr>
          <a:xfrm rot="1799634">
            <a:off x="6671056" y="342105"/>
            <a:ext cx="2474256" cy="2473886"/>
          </a:xfrm>
          <a:prstGeom prst="ellipse">
            <a:avLst/>
          </a:prstGeom>
          <a:solidFill>
            <a:srgbClr val="90BEE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pic>
        <p:nvPicPr>
          <p:cNvPr id="705" name="Google Shape;705;p66"/>
          <p:cNvPicPr preferRelativeResize="0"/>
          <p:nvPr/>
        </p:nvPicPr>
        <p:blipFill>
          <a:blip r:embed="rId4">
            <a:alphaModFix/>
          </a:blip>
          <a:stretch>
            <a:fillRect/>
          </a:stretch>
        </p:blipFill>
        <p:spPr>
          <a:xfrm>
            <a:off x="6841375" y="486750"/>
            <a:ext cx="2133600" cy="2184600"/>
          </a:xfrm>
          <a:prstGeom prst="ellipse">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67"/>
          <p:cNvSpPr/>
          <p:nvPr/>
        </p:nvSpPr>
        <p:spPr>
          <a:xfrm rot="1799593">
            <a:off x="7205697" y="2229759"/>
            <a:ext cx="4206864" cy="4097914"/>
          </a:xfrm>
          <a:prstGeom prst="ellipse">
            <a:avLst/>
          </a:prstGeom>
          <a:solidFill>
            <a:srgbClr val="FFFFFF"/>
          </a:solidFill>
          <a:ln w="1524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712" name="Google Shape;712;p67"/>
          <p:cNvSpPr txBox="1">
            <a:spLocks noGrp="1"/>
          </p:cNvSpPr>
          <p:nvPr>
            <p:ph type="sldNum" idx="12"/>
          </p:nvPr>
        </p:nvSpPr>
        <p:spPr>
          <a:xfrm>
            <a:off x="228600" y="4836188"/>
            <a:ext cx="21336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ar" sz="1100"/>
              <a:t>37</a:t>
            </a:fld>
            <a:endParaRPr sz="1100"/>
          </a:p>
        </p:txBody>
      </p:sp>
      <p:sp>
        <p:nvSpPr>
          <p:cNvPr id="713" name="Google Shape;713;p67"/>
          <p:cNvSpPr/>
          <p:nvPr/>
        </p:nvSpPr>
        <p:spPr>
          <a:xfrm rot="1799350">
            <a:off x="7145691" y="2107128"/>
            <a:ext cx="2208124" cy="2207754"/>
          </a:xfrm>
          <a:prstGeom prst="ellipse">
            <a:avLst/>
          </a:prstGeom>
          <a:solidFill>
            <a:srgbClr val="9EDBFC">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714" name="Google Shape;714;p67"/>
          <p:cNvSpPr/>
          <p:nvPr/>
        </p:nvSpPr>
        <p:spPr>
          <a:xfrm rot="1799564">
            <a:off x="8218135" y="1334110"/>
            <a:ext cx="1651563" cy="1651453"/>
          </a:xfrm>
          <a:prstGeom prst="ellipse">
            <a:avLst/>
          </a:prstGeom>
          <a:solidFill>
            <a:schemeClr val="accent1">
              <a:alpha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 name="Rectangle 3">
            <a:extLst>
              <a:ext uri="{FF2B5EF4-FFF2-40B4-BE49-F238E27FC236}">
                <a16:creationId xmlns:a16="http://schemas.microsoft.com/office/drawing/2014/main" id="{8BC34778-DA97-574C-9B22-926135D49DF2}"/>
              </a:ext>
            </a:extLst>
          </p:cNvPr>
          <p:cNvSpPr/>
          <p:nvPr/>
        </p:nvSpPr>
        <p:spPr>
          <a:xfrm>
            <a:off x="2901043" y="200886"/>
            <a:ext cx="3341914" cy="400110"/>
          </a:xfrm>
          <a:prstGeom prst="rect">
            <a:avLst/>
          </a:prstGeom>
        </p:spPr>
        <p:txBody>
          <a:bodyPr wrap="square">
            <a:spAutoFit/>
          </a:bodyPr>
          <a:lstStyle/>
          <a:p>
            <a:pPr algn="ctr">
              <a:spcBef>
                <a:spcPts val="200"/>
              </a:spcBef>
            </a:pPr>
            <a:r>
              <a:rPr lang="en-US" sz="2000" dirty="0">
                <a:solidFill>
                  <a:schemeClr val="dk1"/>
                </a:solidFill>
                <a:highlight>
                  <a:srgbClr val="FFFFFE"/>
                </a:highlight>
                <a:latin typeface="Arial Black"/>
                <a:cs typeface="Arial Black"/>
              </a:rPr>
              <a:t>Project Limitation</a:t>
            </a:r>
          </a:p>
        </p:txBody>
      </p:sp>
      <p:sp>
        <p:nvSpPr>
          <p:cNvPr id="5" name="Rectangle 4">
            <a:extLst>
              <a:ext uri="{FF2B5EF4-FFF2-40B4-BE49-F238E27FC236}">
                <a16:creationId xmlns:a16="http://schemas.microsoft.com/office/drawing/2014/main" id="{D64A11CC-0D78-3E4E-BB5F-54CB3BB499B7}"/>
              </a:ext>
            </a:extLst>
          </p:cNvPr>
          <p:cNvSpPr/>
          <p:nvPr/>
        </p:nvSpPr>
        <p:spPr>
          <a:xfrm>
            <a:off x="413657" y="1248311"/>
            <a:ext cx="6629400" cy="1656864"/>
          </a:xfrm>
          <a:prstGeom prst="rect">
            <a:avLst/>
          </a:prstGeom>
        </p:spPr>
        <p:txBody>
          <a:bodyPr wrap="square">
            <a:spAutoFit/>
          </a:bodyPr>
          <a:lstStyle/>
          <a:p>
            <a:pPr fontAlgn="base">
              <a:spcBef>
                <a:spcPts val="200"/>
              </a:spcBef>
              <a:buFont typeface="Arial" panose="020B0604020202020204" pitchFamily="34" charset="0"/>
              <a:buChar char="•"/>
            </a:pPr>
            <a:r>
              <a:rPr lang="en-US" sz="2000" dirty="0">
                <a:latin typeface="+mn-lt"/>
              </a:rPr>
              <a:t> Other machine learning models can be explored to discover the best fit.</a:t>
            </a:r>
          </a:p>
          <a:p>
            <a:pPr fontAlgn="base">
              <a:spcBef>
                <a:spcPts val="200"/>
              </a:spcBef>
            </a:pPr>
            <a:endParaRPr lang="en-US" sz="2000" dirty="0">
              <a:latin typeface="+mn-lt"/>
            </a:endParaRPr>
          </a:p>
          <a:p>
            <a:pPr fontAlgn="base">
              <a:buFont typeface="Arial" panose="020B0604020202020204" pitchFamily="34" charset="0"/>
              <a:buChar char="•"/>
            </a:pPr>
            <a:r>
              <a:rPr lang="en-US" sz="2000" dirty="0">
                <a:latin typeface="+mn-lt"/>
              </a:rPr>
              <a:t> The model may be validated using local and Saudi datasets.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67"/>
          <p:cNvSpPr/>
          <p:nvPr/>
        </p:nvSpPr>
        <p:spPr>
          <a:xfrm rot="1799593">
            <a:off x="7205697" y="2229759"/>
            <a:ext cx="4206864" cy="4097914"/>
          </a:xfrm>
          <a:prstGeom prst="ellipse">
            <a:avLst/>
          </a:prstGeom>
          <a:solidFill>
            <a:srgbClr val="FFFFFF"/>
          </a:solidFill>
          <a:ln w="1524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712" name="Google Shape;712;p67"/>
          <p:cNvSpPr txBox="1">
            <a:spLocks noGrp="1"/>
          </p:cNvSpPr>
          <p:nvPr>
            <p:ph type="sldNum" idx="12"/>
          </p:nvPr>
        </p:nvSpPr>
        <p:spPr>
          <a:xfrm>
            <a:off x="228600" y="4836188"/>
            <a:ext cx="21336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ar" sz="1100"/>
              <a:t>38</a:t>
            </a:fld>
            <a:endParaRPr sz="1100"/>
          </a:p>
        </p:txBody>
      </p:sp>
      <p:sp>
        <p:nvSpPr>
          <p:cNvPr id="713" name="Google Shape;713;p67"/>
          <p:cNvSpPr/>
          <p:nvPr/>
        </p:nvSpPr>
        <p:spPr>
          <a:xfrm rot="1799350">
            <a:off x="7145691" y="2107128"/>
            <a:ext cx="2208124" cy="2207754"/>
          </a:xfrm>
          <a:prstGeom prst="ellipse">
            <a:avLst/>
          </a:prstGeom>
          <a:solidFill>
            <a:srgbClr val="9EDBFC">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714" name="Google Shape;714;p67"/>
          <p:cNvSpPr/>
          <p:nvPr/>
        </p:nvSpPr>
        <p:spPr>
          <a:xfrm rot="1799564">
            <a:off x="8218135" y="1334110"/>
            <a:ext cx="1651563" cy="1651453"/>
          </a:xfrm>
          <a:prstGeom prst="ellipse">
            <a:avLst/>
          </a:prstGeom>
          <a:solidFill>
            <a:schemeClr val="accent1">
              <a:alpha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 name="Rectangle 1">
            <a:extLst>
              <a:ext uri="{FF2B5EF4-FFF2-40B4-BE49-F238E27FC236}">
                <a16:creationId xmlns:a16="http://schemas.microsoft.com/office/drawing/2014/main" id="{A4D61B41-AEED-B246-AAD2-0AC8DCEC76B5}"/>
              </a:ext>
            </a:extLst>
          </p:cNvPr>
          <p:cNvSpPr/>
          <p:nvPr/>
        </p:nvSpPr>
        <p:spPr>
          <a:xfrm>
            <a:off x="434855" y="1093285"/>
            <a:ext cx="6629400" cy="3293209"/>
          </a:xfrm>
          <a:prstGeom prst="rect">
            <a:avLst/>
          </a:prstGeom>
        </p:spPr>
        <p:txBody>
          <a:bodyPr wrap="square">
            <a:spAutoFit/>
          </a:bodyPr>
          <a:lstStyle/>
          <a:p>
            <a:pPr fontAlgn="base"/>
            <a:r>
              <a:rPr lang="en-US" sz="2000" dirty="0">
                <a:latin typeface="+mn-lt"/>
              </a:rPr>
              <a:t>Through using ML Algorithms: </a:t>
            </a:r>
          </a:p>
          <a:p>
            <a:pPr fontAlgn="base"/>
            <a:endParaRPr lang="en-US" sz="2000" dirty="0">
              <a:latin typeface="+mn-lt"/>
            </a:endParaRPr>
          </a:p>
          <a:p>
            <a:pPr marL="342900" indent="-342900" fontAlgn="base">
              <a:buFont typeface="Arial" panose="020B0604020202020204" pitchFamily="34" charset="0"/>
              <a:buChar char="•"/>
            </a:pPr>
            <a:r>
              <a:rPr lang="en-US" sz="1600" dirty="0">
                <a:latin typeface="+mn-lt"/>
              </a:rPr>
              <a:t>Avoid lending to high-risk consumers and closely monitor loan repayments.</a:t>
            </a:r>
          </a:p>
          <a:p>
            <a:pPr marL="342900" indent="-342900" fontAlgn="base">
              <a:buFont typeface="Arial" panose="020B0604020202020204" pitchFamily="34" charset="0"/>
              <a:buChar char="•"/>
            </a:pPr>
            <a:endParaRPr lang="en-US" sz="1600" dirty="0">
              <a:latin typeface="+mn-lt"/>
            </a:endParaRPr>
          </a:p>
          <a:p>
            <a:pPr marL="342900" indent="-342900" fontAlgn="base">
              <a:buFont typeface="Arial" panose="020B0604020202020204" pitchFamily="34" charset="0"/>
              <a:buChar char="•"/>
            </a:pPr>
            <a:r>
              <a:rPr lang="en-US" sz="1600" dirty="0">
                <a:latin typeface="+mn-lt"/>
              </a:rPr>
              <a:t> Avoid bad loans by ensuring that loans are issued to borrowers who are likely to repay.</a:t>
            </a:r>
          </a:p>
          <a:p>
            <a:pPr marL="342900" indent="-342900" fontAlgn="base">
              <a:buFont typeface="Arial" panose="020B0604020202020204" pitchFamily="34" charset="0"/>
              <a:buChar char="•"/>
            </a:pPr>
            <a:endParaRPr lang="en-US" sz="1600" dirty="0">
              <a:latin typeface="+mn-lt"/>
            </a:endParaRPr>
          </a:p>
          <a:p>
            <a:pPr marL="342900" indent="-342900" fontAlgn="base">
              <a:buFont typeface="Arial" panose="020B0604020202020204" pitchFamily="34" charset="0"/>
              <a:buChar char="•"/>
            </a:pPr>
            <a:r>
              <a:rPr lang="en-US" sz="1600" dirty="0">
                <a:latin typeface="+mn-lt"/>
              </a:rPr>
              <a:t>Help to conduct credit analysis of potential borrowers to determine the borrower's credit risk.</a:t>
            </a:r>
          </a:p>
          <a:p>
            <a:pPr fontAlgn="base">
              <a:buFont typeface="Arial" panose="020B0604020202020204" pitchFamily="34" charset="0"/>
              <a:buChar char="•"/>
            </a:pPr>
            <a:endParaRPr lang="en-US" sz="2000" dirty="0">
              <a:latin typeface="+mn-lt"/>
            </a:endParaRPr>
          </a:p>
          <a:p>
            <a:pPr fontAlgn="base">
              <a:buFont typeface="Arial" panose="020B0604020202020204" pitchFamily="34" charset="0"/>
              <a:buChar char="•"/>
            </a:pPr>
            <a:endParaRPr lang="en-US" sz="2000" dirty="0">
              <a:latin typeface="+mn-lt"/>
            </a:endParaRPr>
          </a:p>
        </p:txBody>
      </p:sp>
      <p:sp>
        <p:nvSpPr>
          <p:cNvPr id="7" name="Google Shape;700;p66">
            <a:extLst>
              <a:ext uri="{FF2B5EF4-FFF2-40B4-BE49-F238E27FC236}">
                <a16:creationId xmlns:a16="http://schemas.microsoft.com/office/drawing/2014/main" id="{3BCF2D44-E94B-6E4C-B939-91521E5BD2A7}"/>
              </a:ext>
            </a:extLst>
          </p:cNvPr>
          <p:cNvSpPr txBox="1">
            <a:spLocks noGrp="1"/>
          </p:cNvSpPr>
          <p:nvPr>
            <p:ph type="title"/>
          </p:nvPr>
        </p:nvSpPr>
        <p:spPr>
          <a:xfrm>
            <a:off x="1959300" y="205854"/>
            <a:ext cx="5225400" cy="437400"/>
          </a:xfrm>
          <a:prstGeom prst="rect">
            <a:avLst/>
          </a:prstGeom>
          <a:noFill/>
          <a:ln>
            <a:noFill/>
          </a:ln>
        </p:spPr>
        <p:txBody>
          <a:bodyPr spcFirstLastPara="1" wrap="square" lIns="68575" tIns="34275" rIns="68575" bIns="34275" anchor="ctr" anchorCtr="0">
            <a:noAutofit/>
          </a:bodyPr>
          <a:lstStyle/>
          <a:p>
            <a:pPr lvl="0">
              <a:lnSpc>
                <a:spcPct val="100000"/>
              </a:lnSpc>
              <a:spcBef>
                <a:spcPts val="200"/>
              </a:spcBef>
              <a:buClr>
                <a:srgbClr val="000000"/>
              </a:buClr>
              <a:buSzPts val="1100"/>
              <a:buFont typeface="Arial"/>
            </a:pPr>
            <a:r>
              <a:rPr lang="ar" sz="2000" dirty="0">
                <a:highlight>
                  <a:srgbClr val="FFFFFE"/>
                </a:highlight>
                <a:sym typeface="Arial"/>
              </a:rPr>
              <a:t>Conclusion</a:t>
            </a:r>
            <a:endParaRPr sz="2000" dirty="0">
              <a:highlight>
                <a:srgbClr val="FFFFFE"/>
              </a:highlight>
              <a:sym typeface="Arial"/>
            </a:endParaRPr>
          </a:p>
        </p:txBody>
      </p:sp>
    </p:spTree>
    <p:extLst>
      <p:ext uri="{BB962C8B-B14F-4D97-AF65-F5344CB8AC3E}">
        <p14:creationId xmlns:p14="http://schemas.microsoft.com/office/powerpoint/2010/main" val="1137197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67"/>
          <p:cNvSpPr/>
          <p:nvPr/>
        </p:nvSpPr>
        <p:spPr>
          <a:xfrm rot="1799593">
            <a:off x="7205697" y="2229759"/>
            <a:ext cx="4206864" cy="4097914"/>
          </a:xfrm>
          <a:prstGeom prst="ellipse">
            <a:avLst/>
          </a:prstGeom>
          <a:solidFill>
            <a:srgbClr val="FFFFFF"/>
          </a:solidFill>
          <a:ln w="1524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712" name="Google Shape;712;p67"/>
          <p:cNvSpPr txBox="1">
            <a:spLocks noGrp="1"/>
          </p:cNvSpPr>
          <p:nvPr>
            <p:ph type="sldNum" idx="12"/>
          </p:nvPr>
        </p:nvSpPr>
        <p:spPr>
          <a:xfrm>
            <a:off x="228600" y="4836188"/>
            <a:ext cx="21336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ar" sz="1100"/>
              <a:t>39</a:t>
            </a:fld>
            <a:endParaRPr sz="1100"/>
          </a:p>
        </p:txBody>
      </p:sp>
      <p:sp>
        <p:nvSpPr>
          <p:cNvPr id="713" name="Google Shape;713;p67"/>
          <p:cNvSpPr/>
          <p:nvPr/>
        </p:nvSpPr>
        <p:spPr>
          <a:xfrm rot="1799350">
            <a:off x="7145691" y="2107128"/>
            <a:ext cx="2208124" cy="2207754"/>
          </a:xfrm>
          <a:prstGeom prst="ellipse">
            <a:avLst/>
          </a:prstGeom>
          <a:solidFill>
            <a:srgbClr val="9EDBFC">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714" name="Google Shape;714;p67"/>
          <p:cNvSpPr/>
          <p:nvPr/>
        </p:nvSpPr>
        <p:spPr>
          <a:xfrm rot="1799564">
            <a:off x="8218135" y="1334110"/>
            <a:ext cx="1651563" cy="1651453"/>
          </a:xfrm>
          <a:prstGeom prst="ellipse">
            <a:avLst/>
          </a:prstGeom>
          <a:solidFill>
            <a:schemeClr val="accent1">
              <a:alpha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 name="Rectangle 1">
            <a:extLst>
              <a:ext uri="{FF2B5EF4-FFF2-40B4-BE49-F238E27FC236}">
                <a16:creationId xmlns:a16="http://schemas.microsoft.com/office/drawing/2014/main" id="{927DF9E5-6351-F544-A699-E0FB2B59E118}"/>
              </a:ext>
            </a:extLst>
          </p:cNvPr>
          <p:cNvSpPr/>
          <p:nvPr/>
        </p:nvSpPr>
        <p:spPr>
          <a:xfrm>
            <a:off x="354743" y="1351922"/>
            <a:ext cx="7979229" cy="3107967"/>
          </a:xfrm>
          <a:prstGeom prst="rect">
            <a:avLst/>
          </a:prstGeom>
        </p:spPr>
        <p:txBody>
          <a:bodyPr wrap="square">
            <a:spAutoFit/>
          </a:bodyPr>
          <a:lstStyle/>
          <a:p>
            <a:pPr fontAlgn="base">
              <a:lnSpc>
                <a:spcPct val="150000"/>
              </a:lnSpc>
              <a:buFont typeface="+mj-lt"/>
              <a:buAutoNum type="arabicPeriod"/>
            </a:pPr>
            <a:r>
              <a:rPr lang="en-US" sz="1100" dirty="0">
                <a:solidFill>
                  <a:schemeClr val="tx1"/>
                </a:solidFill>
                <a:latin typeface="Arial" panose="020B0604020202020204" pitchFamily="34" charset="0"/>
              </a:rPr>
              <a:t>Gupta, A. (2021). Steps to Complete a Machine Learning Project - Analytics Vidhya. Retrieved 5 January 2022, from </a:t>
            </a:r>
            <a:r>
              <a:rPr lang="en-US" sz="1100" u="sng" dirty="0">
                <a:solidFill>
                  <a:schemeClr val="tx1"/>
                </a:solidFill>
                <a:latin typeface="Arial" panose="020B0604020202020204" pitchFamily="34" charset="0"/>
                <a:hlinkClick r:id="rId3">
                  <a:extLst>
                    <a:ext uri="{A12FA001-AC4F-418D-AE19-62706E023703}">
                      <ahyp:hlinkClr xmlns:ahyp="http://schemas.microsoft.com/office/drawing/2018/hyperlinkcolor" val="tx"/>
                    </a:ext>
                  </a:extLst>
                </a:hlinkClick>
              </a:rPr>
              <a:t>https://www.analyticsvidhya.com/blog/2021/04/steps-to-complete-a-machine-learning-project/</a:t>
            </a:r>
            <a:endParaRPr lang="en-US" sz="1100" u="sng" dirty="0">
              <a:solidFill>
                <a:schemeClr val="tx1"/>
              </a:solidFill>
              <a:latin typeface="Arial" panose="020B0604020202020204" pitchFamily="34" charset="0"/>
            </a:endParaRPr>
          </a:p>
          <a:p>
            <a:pPr fontAlgn="base">
              <a:lnSpc>
                <a:spcPct val="150000"/>
              </a:lnSpc>
              <a:buFont typeface="+mj-lt"/>
              <a:buAutoNum type="arabicPeriod"/>
            </a:pPr>
            <a:endParaRPr lang="en-US" sz="1100" dirty="0">
              <a:solidFill>
                <a:schemeClr val="tx1"/>
              </a:solidFill>
              <a:latin typeface="Quattrocento Sans" panose="020B0502050000020003" pitchFamily="34" charset="0"/>
            </a:endParaRPr>
          </a:p>
          <a:p>
            <a:pPr fontAlgn="base">
              <a:lnSpc>
                <a:spcPct val="150000"/>
              </a:lnSpc>
              <a:buFont typeface="+mj-lt"/>
              <a:buAutoNum type="arabicPeriod"/>
            </a:pPr>
            <a:r>
              <a:rPr lang="en-SA" sz="1100" dirty="0">
                <a:solidFill>
                  <a:schemeClr val="tx1"/>
                </a:solidFill>
                <a:latin typeface="Arial" panose="020B0604020202020204" pitchFamily="34" charset="0"/>
              </a:rPr>
              <a:t>🏦 </a:t>
            </a:r>
            <a:r>
              <a:rPr lang="en-US" sz="1100" dirty="0">
                <a:solidFill>
                  <a:schemeClr val="tx1"/>
                </a:solidFill>
                <a:latin typeface="Arial" panose="020B0604020202020204" pitchFamily="34" charset="0"/>
              </a:rPr>
              <a:t>Lending Club Loan </a:t>
            </a:r>
            <a:r>
              <a:rPr lang="en-SA" sz="1100" dirty="0">
                <a:solidFill>
                  <a:schemeClr val="tx1"/>
                </a:solidFill>
                <a:latin typeface="Arial" panose="020B0604020202020204" pitchFamily="34" charset="0"/>
              </a:rPr>
              <a:t>💰 </a:t>
            </a:r>
            <a:r>
              <a:rPr lang="en-US" sz="1100" dirty="0">
                <a:solidFill>
                  <a:schemeClr val="tx1"/>
                </a:solidFill>
                <a:latin typeface="Arial" panose="020B0604020202020204" pitchFamily="34" charset="0"/>
              </a:rPr>
              <a:t>Defaulters </a:t>
            </a:r>
            <a:r>
              <a:rPr lang="en-SA" sz="1100" dirty="0">
                <a:solidFill>
                  <a:schemeClr val="tx1"/>
                </a:solidFill>
                <a:latin typeface="Arial" panose="020B0604020202020204" pitchFamily="34" charset="0"/>
              </a:rPr>
              <a:t>🏃‍♂ </a:t>
            </a:r>
            <a:r>
              <a:rPr lang="en-US" sz="1100" dirty="0">
                <a:solidFill>
                  <a:schemeClr val="tx1"/>
                </a:solidFill>
                <a:latin typeface="Arial" panose="020B0604020202020204" pitchFamily="34" charset="0"/>
              </a:rPr>
              <a:t>Prediction. (2021). Retrieved 5 January 2022, from </a:t>
            </a:r>
            <a:r>
              <a:rPr lang="en-US" sz="1100" u="sng" dirty="0">
                <a:solidFill>
                  <a:schemeClr val="tx1"/>
                </a:solidFill>
                <a:latin typeface="Arial" panose="020B0604020202020204" pitchFamily="34" charset="0"/>
                <a:hlinkClick r:id="rId4">
                  <a:extLst>
                    <a:ext uri="{A12FA001-AC4F-418D-AE19-62706E023703}">
                      <ahyp:hlinkClr xmlns:ahyp="http://schemas.microsoft.com/office/drawing/2018/hyperlinkcolor" val="tx"/>
                    </a:ext>
                  </a:extLst>
                </a:hlinkClick>
              </a:rPr>
              <a:t>https://www.kaggle.com/faressayah/lending-club-loan-defaulters-prediction</a:t>
            </a:r>
            <a:endParaRPr lang="en-US" sz="1100" u="sng" dirty="0">
              <a:solidFill>
                <a:schemeClr val="tx1"/>
              </a:solidFill>
              <a:latin typeface="Arial" panose="020B0604020202020204" pitchFamily="34" charset="0"/>
            </a:endParaRPr>
          </a:p>
          <a:p>
            <a:pPr fontAlgn="base">
              <a:lnSpc>
                <a:spcPct val="150000"/>
              </a:lnSpc>
              <a:buFont typeface="+mj-lt"/>
              <a:buAutoNum type="arabicPeriod"/>
            </a:pPr>
            <a:endParaRPr lang="en-US" sz="1100" dirty="0">
              <a:solidFill>
                <a:schemeClr val="tx1"/>
              </a:solidFill>
              <a:latin typeface="Quattrocento Sans" panose="020B0502050000020003" pitchFamily="34" charset="0"/>
            </a:endParaRPr>
          </a:p>
          <a:p>
            <a:pPr fontAlgn="base">
              <a:lnSpc>
                <a:spcPct val="150000"/>
              </a:lnSpc>
              <a:buFont typeface="+mj-lt"/>
              <a:buAutoNum type="arabicPeriod"/>
            </a:pPr>
            <a:r>
              <a:rPr lang="en-US" sz="1100" dirty="0">
                <a:solidFill>
                  <a:schemeClr val="tx1"/>
                </a:solidFill>
                <a:latin typeface="Arial" panose="020B0604020202020204" pitchFamily="34" charset="0"/>
              </a:rPr>
              <a:t>Newest 'python' Questions. Retrieved 6 January 2022, from </a:t>
            </a:r>
            <a:r>
              <a:rPr lang="en-US" sz="1100" u="sng" dirty="0">
                <a:solidFill>
                  <a:schemeClr val="tx1"/>
                </a:solidFill>
                <a:latin typeface="Arial" panose="020B0604020202020204" pitchFamily="34" charset="0"/>
                <a:hlinkClick r:id="rId5">
                  <a:extLst>
                    <a:ext uri="{A12FA001-AC4F-418D-AE19-62706E023703}">
                      <ahyp:hlinkClr xmlns:ahyp="http://schemas.microsoft.com/office/drawing/2018/hyperlinkcolor" val="tx"/>
                    </a:ext>
                  </a:extLst>
                </a:hlinkClick>
              </a:rPr>
              <a:t>https://stackoverflow.com/questions/tagged/python</a:t>
            </a:r>
            <a:endParaRPr lang="en-US" sz="1100" dirty="0">
              <a:solidFill>
                <a:schemeClr val="tx1"/>
              </a:solidFill>
              <a:latin typeface="Arial" panose="020B0604020202020204" pitchFamily="34" charset="0"/>
            </a:endParaRPr>
          </a:p>
          <a:p>
            <a:pPr fontAlgn="base">
              <a:lnSpc>
                <a:spcPct val="150000"/>
              </a:lnSpc>
              <a:buFont typeface="+mj-lt"/>
              <a:buAutoNum type="arabicPeriod"/>
            </a:pPr>
            <a:r>
              <a:rPr lang="en-US" sz="1100" dirty="0">
                <a:solidFill>
                  <a:schemeClr val="tx1"/>
                </a:solidFill>
                <a:latin typeface="Arial" panose="020B0604020202020204" pitchFamily="34" charset="0"/>
              </a:rPr>
              <a:t>Xu, Z. (2021). Loan Default Prediction for Profit Maximization. Retrieved 5 January 2022, from </a:t>
            </a:r>
            <a:r>
              <a:rPr lang="en-US" sz="1100" u="sng" dirty="0">
                <a:solidFill>
                  <a:schemeClr val="tx1"/>
                </a:solidFill>
                <a:latin typeface="Arial" panose="020B0604020202020204" pitchFamily="34" charset="0"/>
                <a:hlinkClick r:id="rId6">
                  <a:extLst>
                    <a:ext uri="{A12FA001-AC4F-418D-AE19-62706E023703}">
                      <ahyp:hlinkClr xmlns:ahyp="http://schemas.microsoft.com/office/drawing/2018/hyperlinkcolor" val="tx"/>
                    </a:ext>
                  </a:extLst>
                </a:hlinkClick>
              </a:rPr>
              <a:t>https://towardsdatascience.com/loan-default-prediction-for-profit-maximization-45fcd461582b</a:t>
            </a:r>
            <a:endParaRPr lang="en-US" sz="1100" u="sng" dirty="0">
              <a:solidFill>
                <a:schemeClr val="tx1"/>
              </a:solidFill>
              <a:latin typeface="Arial" panose="020B0604020202020204" pitchFamily="34" charset="0"/>
            </a:endParaRPr>
          </a:p>
          <a:p>
            <a:pPr fontAlgn="base">
              <a:lnSpc>
                <a:spcPct val="150000"/>
              </a:lnSpc>
              <a:buFont typeface="+mj-lt"/>
              <a:buAutoNum type="arabicPeriod"/>
            </a:pPr>
            <a:endParaRPr lang="en-US" sz="1100" dirty="0">
              <a:solidFill>
                <a:schemeClr val="tx1"/>
              </a:solidFill>
              <a:latin typeface="Quattrocento Sans" panose="020B0502050000020003" pitchFamily="34" charset="0"/>
            </a:endParaRPr>
          </a:p>
          <a:p>
            <a:pPr fontAlgn="base">
              <a:lnSpc>
                <a:spcPct val="150000"/>
              </a:lnSpc>
              <a:buFont typeface="+mj-lt"/>
              <a:buAutoNum type="arabicPeriod"/>
            </a:pPr>
            <a:r>
              <a:rPr lang="en-US" sz="1100" dirty="0">
                <a:solidFill>
                  <a:schemeClr val="tx1"/>
                </a:solidFill>
                <a:latin typeface="Arial" panose="020B0604020202020204" pitchFamily="34" charset="0"/>
              </a:rPr>
              <a:t>Kolawole, P. (2020). Can you Predict Customer’s Loan Default using Machine Learning?. Retrieved 5 January 2022, from </a:t>
            </a:r>
            <a:r>
              <a:rPr lang="en-US" sz="1100" u="sng" dirty="0">
                <a:solidFill>
                  <a:schemeClr val="tx1"/>
                </a:solidFill>
                <a:latin typeface="Arial" panose="020B0604020202020204" pitchFamily="34" charset="0"/>
                <a:hlinkClick r:id="rId7">
                  <a:extLst>
                    <a:ext uri="{A12FA001-AC4F-418D-AE19-62706E023703}">
                      <ahyp:hlinkClr xmlns:ahyp="http://schemas.microsoft.com/office/drawing/2018/hyperlinkcolor" val="tx"/>
                    </a:ext>
                  </a:extLst>
                </a:hlinkClick>
              </a:rPr>
              <a:t>https://medium.datadriveninvestor.com/can-you-predict-customers-loan-default-using-machine-learning-be774489b8f5</a:t>
            </a:r>
            <a:endParaRPr lang="en-US" sz="1100" dirty="0">
              <a:solidFill>
                <a:schemeClr val="tx1"/>
              </a:solidFill>
              <a:latin typeface="Arial" panose="020B0604020202020204" pitchFamily="34" charset="0"/>
            </a:endParaRPr>
          </a:p>
        </p:txBody>
      </p:sp>
      <p:sp>
        <p:nvSpPr>
          <p:cNvPr id="3" name="TextBox 2">
            <a:extLst>
              <a:ext uri="{FF2B5EF4-FFF2-40B4-BE49-F238E27FC236}">
                <a16:creationId xmlns:a16="http://schemas.microsoft.com/office/drawing/2014/main" id="{0729714D-FE9F-C64D-99AD-7231717C39B0}"/>
              </a:ext>
            </a:extLst>
          </p:cNvPr>
          <p:cNvSpPr txBox="1"/>
          <p:nvPr/>
        </p:nvSpPr>
        <p:spPr>
          <a:xfrm>
            <a:off x="3609236" y="174172"/>
            <a:ext cx="1925527" cy="523220"/>
          </a:xfrm>
          <a:prstGeom prst="rect">
            <a:avLst/>
          </a:prstGeom>
          <a:noFill/>
        </p:spPr>
        <p:txBody>
          <a:bodyPr wrap="none" rtlCol="0">
            <a:spAutoFit/>
          </a:bodyPr>
          <a:lstStyle/>
          <a:p>
            <a:r>
              <a:rPr lang="en-US" sz="2800" b="1" dirty="0"/>
              <a:t>Reference</a:t>
            </a:r>
            <a:endParaRPr lang="en-SA" b="1" dirty="0"/>
          </a:p>
        </p:txBody>
      </p:sp>
    </p:spTree>
    <p:extLst>
      <p:ext uri="{BB962C8B-B14F-4D97-AF65-F5344CB8AC3E}">
        <p14:creationId xmlns:p14="http://schemas.microsoft.com/office/powerpoint/2010/main" val="619895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3"/>
          <p:cNvSpPr txBox="1">
            <a:spLocks noGrp="1"/>
          </p:cNvSpPr>
          <p:nvPr>
            <p:ph type="title"/>
          </p:nvPr>
        </p:nvSpPr>
        <p:spPr>
          <a:xfrm>
            <a:off x="4345381" y="151608"/>
            <a:ext cx="4598061" cy="437276"/>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ar" sz="2800" dirty="0">
                <a:solidFill>
                  <a:srgbClr val="3F3F3F"/>
                </a:solidFill>
              </a:rPr>
              <a:t>Problem Statement</a:t>
            </a:r>
            <a:endParaRPr sz="2800" dirty="0"/>
          </a:p>
        </p:txBody>
      </p:sp>
      <p:sp>
        <p:nvSpPr>
          <p:cNvPr id="341" name="Google Shape;341;p33"/>
          <p:cNvSpPr txBox="1">
            <a:spLocks noGrp="1"/>
          </p:cNvSpPr>
          <p:nvPr>
            <p:ph type="sldNum" idx="12"/>
          </p:nvPr>
        </p:nvSpPr>
        <p:spPr>
          <a:xfrm>
            <a:off x="228600" y="4836188"/>
            <a:ext cx="2133600" cy="273844"/>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ar" sz="1100"/>
              <a:t>4</a:t>
            </a:fld>
            <a:endParaRPr sz="1100"/>
          </a:p>
        </p:txBody>
      </p:sp>
      <p:sp>
        <p:nvSpPr>
          <p:cNvPr id="342" name="Google Shape;342;p33"/>
          <p:cNvSpPr txBox="1"/>
          <p:nvPr/>
        </p:nvSpPr>
        <p:spPr>
          <a:xfrm>
            <a:off x="4860589" y="965856"/>
            <a:ext cx="4367700" cy="1062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ar" sz="2100" dirty="0">
                <a:solidFill>
                  <a:schemeClr val="dk1"/>
                </a:solidFill>
                <a:latin typeface="Times New Roman"/>
                <a:ea typeface="Times New Roman"/>
                <a:cs typeface="Times New Roman"/>
                <a:sym typeface="Times New Roman"/>
              </a:rPr>
              <a:t>The unfavourable behaviour when a client fails to pay a loan, resulting in business losses.</a:t>
            </a:r>
            <a:endParaRPr sz="2100" dirty="0">
              <a:latin typeface="Times New Roman"/>
              <a:ea typeface="Times New Roman"/>
              <a:cs typeface="Times New Roman"/>
              <a:sym typeface="Times New Roman"/>
            </a:endParaRPr>
          </a:p>
        </p:txBody>
      </p:sp>
      <p:sp>
        <p:nvSpPr>
          <p:cNvPr id="343" name="Google Shape;343;p33"/>
          <p:cNvSpPr/>
          <p:nvPr/>
        </p:nvSpPr>
        <p:spPr>
          <a:xfrm rot="1799612">
            <a:off x="-987870" y="387637"/>
            <a:ext cx="4943516" cy="4942872"/>
          </a:xfrm>
          <a:prstGeom prst="ellipse">
            <a:avLst/>
          </a:prstGeom>
          <a:solidFill>
            <a:srgbClr val="4693D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44" name="Google Shape;344;p33"/>
          <p:cNvSpPr/>
          <p:nvPr/>
        </p:nvSpPr>
        <p:spPr>
          <a:xfrm rot="1799612">
            <a:off x="-655816" y="707771"/>
            <a:ext cx="4307401" cy="4306841"/>
          </a:xfrm>
          <a:prstGeom prst="ellipse">
            <a:avLst/>
          </a:pr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45" name="Google Shape;345;p33"/>
          <p:cNvSpPr/>
          <p:nvPr/>
        </p:nvSpPr>
        <p:spPr>
          <a:xfrm rot="1799612">
            <a:off x="-410994" y="3664877"/>
            <a:ext cx="2340829" cy="2340524"/>
          </a:xfrm>
          <a:prstGeom prst="ellipse">
            <a:avLst/>
          </a:prstGeom>
          <a:solidFill>
            <a:schemeClr val="accent1">
              <a:alpha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46" name="Google Shape;346;p33"/>
          <p:cNvSpPr/>
          <p:nvPr/>
        </p:nvSpPr>
        <p:spPr>
          <a:xfrm>
            <a:off x="2358350" y="-3962"/>
            <a:ext cx="2411822" cy="5151423"/>
          </a:xfrm>
          <a:custGeom>
            <a:avLst/>
            <a:gdLst/>
            <a:ahLst/>
            <a:cxnLst/>
            <a:rect l="l" t="t" r="r" b="b"/>
            <a:pathLst>
              <a:path w="5158977" h="9906583" extrusionOk="0">
                <a:moveTo>
                  <a:pt x="4977284" y="3841859"/>
                </a:moveTo>
                <a:lnTo>
                  <a:pt x="3546234" y="0"/>
                </a:lnTo>
                <a:lnTo>
                  <a:pt x="1697343" y="0"/>
                </a:lnTo>
                <a:lnTo>
                  <a:pt x="3353550" y="4447898"/>
                </a:lnTo>
                <a:cubicBezTo>
                  <a:pt x="3487779" y="4807193"/>
                  <a:pt x="3431490" y="5207612"/>
                  <a:pt x="3206332" y="5517125"/>
                </a:cubicBezTo>
                <a:lnTo>
                  <a:pt x="0" y="9906584"/>
                </a:lnTo>
                <a:lnTo>
                  <a:pt x="2145493" y="9906584"/>
                </a:lnTo>
                <a:lnTo>
                  <a:pt x="4607073" y="6538735"/>
                </a:lnTo>
                <a:cubicBezTo>
                  <a:pt x="5176462" y="5757377"/>
                  <a:pt x="5315021" y="4748754"/>
                  <a:pt x="4977284" y="384185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pic>
        <p:nvPicPr>
          <p:cNvPr id="347" name="Google Shape;347;p33"/>
          <p:cNvPicPr preferRelativeResize="0"/>
          <p:nvPr/>
        </p:nvPicPr>
        <p:blipFill>
          <a:blip r:embed="rId4">
            <a:alphaModFix/>
          </a:blip>
          <a:stretch>
            <a:fillRect/>
          </a:stretch>
        </p:blipFill>
        <p:spPr>
          <a:xfrm>
            <a:off x="4950950" y="2496125"/>
            <a:ext cx="1447950" cy="1324050"/>
          </a:xfrm>
          <a:prstGeom prst="rect">
            <a:avLst/>
          </a:prstGeom>
          <a:noFill/>
          <a:ln>
            <a:noFill/>
          </a:ln>
        </p:spPr>
      </p:pic>
      <p:pic>
        <p:nvPicPr>
          <p:cNvPr id="348" name="Google Shape;348;p33"/>
          <p:cNvPicPr preferRelativeResize="0"/>
          <p:nvPr/>
        </p:nvPicPr>
        <p:blipFill>
          <a:blip r:embed="rId5">
            <a:alphaModFix/>
          </a:blip>
          <a:stretch>
            <a:fillRect/>
          </a:stretch>
        </p:blipFill>
        <p:spPr>
          <a:xfrm>
            <a:off x="7385800" y="2601150"/>
            <a:ext cx="1218900" cy="1146250"/>
          </a:xfrm>
          <a:prstGeom prst="rect">
            <a:avLst/>
          </a:prstGeom>
          <a:noFill/>
          <a:ln>
            <a:noFill/>
          </a:ln>
        </p:spPr>
      </p:pic>
      <p:sp>
        <p:nvSpPr>
          <p:cNvPr id="349" name="Google Shape;349;p33"/>
          <p:cNvSpPr/>
          <p:nvPr/>
        </p:nvSpPr>
        <p:spPr>
          <a:xfrm>
            <a:off x="6278500" y="2496125"/>
            <a:ext cx="989700" cy="3138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3"/>
          <p:cNvSpPr/>
          <p:nvPr/>
        </p:nvSpPr>
        <p:spPr>
          <a:xfrm rot="10800000">
            <a:off x="6278500" y="3580575"/>
            <a:ext cx="989700" cy="3138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1" name="Google Shape;351;p33"/>
          <p:cNvPicPr preferRelativeResize="0"/>
          <p:nvPr/>
        </p:nvPicPr>
        <p:blipFill>
          <a:blip r:embed="rId6">
            <a:alphaModFix/>
          </a:blip>
          <a:stretch>
            <a:fillRect/>
          </a:stretch>
        </p:blipFill>
        <p:spPr>
          <a:xfrm>
            <a:off x="6467761" y="2833552"/>
            <a:ext cx="586164" cy="676000"/>
          </a:xfrm>
          <a:prstGeom prst="rect">
            <a:avLst/>
          </a:prstGeom>
          <a:noFill/>
          <a:ln>
            <a:noFill/>
          </a:ln>
        </p:spPr>
      </p:pic>
      <p:pic>
        <p:nvPicPr>
          <p:cNvPr id="352" name="Google Shape;352;p33"/>
          <p:cNvPicPr preferRelativeResize="0"/>
          <p:nvPr/>
        </p:nvPicPr>
        <p:blipFill>
          <a:blip r:embed="rId7">
            <a:alphaModFix/>
          </a:blip>
          <a:stretch>
            <a:fillRect/>
          </a:stretch>
        </p:blipFill>
        <p:spPr>
          <a:xfrm>
            <a:off x="6599263" y="3533175"/>
            <a:ext cx="586175" cy="676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1"/>
        <p:cNvGrpSpPr/>
        <p:nvPr/>
      </p:nvGrpSpPr>
      <p:grpSpPr>
        <a:xfrm>
          <a:off x="0" y="0"/>
          <a:ext cx="0" cy="0"/>
          <a:chOff x="0" y="0"/>
          <a:chExt cx="0" cy="0"/>
        </a:xfrm>
      </p:grpSpPr>
      <p:sp>
        <p:nvSpPr>
          <p:cNvPr id="722" name="Google Shape;722;p68"/>
          <p:cNvSpPr/>
          <p:nvPr/>
        </p:nvSpPr>
        <p:spPr>
          <a:xfrm flipH="1">
            <a:off x="3990057" y="0"/>
            <a:ext cx="5008941" cy="5137040"/>
          </a:xfrm>
          <a:custGeom>
            <a:avLst/>
            <a:gdLst/>
            <a:ahLst/>
            <a:cxnLst/>
            <a:rect l="l" t="t" r="r" b="b"/>
            <a:pathLst>
              <a:path w="9659145" h="9908748" extrusionOk="0">
                <a:moveTo>
                  <a:pt x="0" y="0"/>
                </a:moveTo>
                <a:lnTo>
                  <a:pt x="7988768" y="0"/>
                </a:lnTo>
                <a:lnTo>
                  <a:pt x="9532397" y="4144878"/>
                </a:lnTo>
                <a:cubicBezTo>
                  <a:pt x="9768380" y="4776891"/>
                  <a:pt x="9670956" y="5482495"/>
                  <a:pt x="9272600" y="6027930"/>
                </a:cubicBezTo>
                <a:lnTo>
                  <a:pt x="6438645" y="9908748"/>
                </a:lnTo>
                <a:lnTo>
                  <a:pt x="0" y="9908748"/>
                </a:lnTo>
                <a:lnTo>
                  <a:pt x="0" y="0"/>
                </a:lnTo>
                <a:close/>
              </a:path>
            </a:pathLst>
          </a:custGeom>
          <a:gradFill>
            <a:gsLst>
              <a:gs pos="0">
                <a:srgbClr val="000000">
                  <a:alpha val="49803"/>
                </a:srgbClr>
              </a:gs>
              <a:gs pos="50000">
                <a:srgbClr val="C3C3C3">
                  <a:alpha val="20000"/>
                </a:srgbClr>
              </a:gs>
              <a:gs pos="100000">
                <a:srgbClr val="E2E2E2">
                  <a:alpha val="0"/>
                </a:srgbClr>
              </a:gs>
            </a:gsLst>
            <a:lin ang="135000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ar" sz="1400">
                <a:solidFill>
                  <a:schemeClr val="dk1"/>
                </a:solidFill>
                <a:latin typeface="Quattrocento Sans"/>
                <a:ea typeface="Quattrocento Sans"/>
                <a:cs typeface="Quattrocento Sans"/>
                <a:sym typeface="Quattrocento Sans"/>
              </a:rPr>
              <a:t>`</a:t>
            </a:r>
            <a:endParaRPr sz="1100"/>
          </a:p>
        </p:txBody>
      </p:sp>
      <p:sp>
        <p:nvSpPr>
          <p:cNvPr id="723" name="Google Shape;723;p68"/>
          <p:cNvSpPr/>
          <p:nvPr/>
        </p:nvSpPr>
        <p:spPr>
          <a:xfrm flipH="1">
            <a:off x="4132412" y="0"/>
            <a:ext cx="5008941" cy="5142381"/>
          </a:xfrm>
          <a:custGeom>
            <a:avLst/>
            <a:gdLst/>
            <a:ahLst/>
            <a:cxnLst/>
            <a:rect l="l" t="t" r="r" b="b"/>
            <a:pathLst>
              <a:path w="9659145" h="9908748" extrusionOk="0">
                <a:moveTo>
                  <a:pt x="0" y="0"/>
                </a:moveTo>
                <a:lnTo>
                  <a:pt x="7988768" y="0"/>
                </a:lnTo>
                <a:lnTo>
                  <a:pt x="9532397" y="4144878"/>
                </a:lnTo>
                <a:cubicBezTo>
                  <a:pt x="9768380" y="4776891"/>
                  <a:pt x="9670956" y="5482495"/>
                  <a:pt x="9272600" y="6027930"/>
                </a:cubicBezTo>
                <a:lnTo>
                  <a:pt x="6438645" y="9908748"/>
                </a:lnTo>
                <a:lnTo>
                  <a:pt x="0" y="9908748"/>
                </a:lnTo>
                <a:lnTo>
                  <a:pt x="0" y="0"/>
                </a:lnTo>
                <a:close/>
              </a:path>
            </a:pathLst>
          </a:cu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24" name="Google Shape;724;p68"/>
          <p:cNvSpPr txBox="1">
            <a:spLocks noGrp="1"/>
          </p:cNvSpPr>
          <p:nvPr>
            <p:ph type="ctrTitle"/>
          </p:nvPr>
        </p:nvSpPr>
        <p:spPr>
          <a:xfrm>
            <a:off x="608582" y="1480431"/>
            <a:ext cx="2430903" cy="1485911"/>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accent1"/>
              </a:buClr>
              <a:buSzPts val="4100"/>
              <a:buFont typeface="Quattrocento Sans"/>
              <a:buNone/>
            </a:pPr>
            <a:r>
              <a:rPr lang="ar" sz="4400" b="1" dirty="0">
                <a:solidFill>
                  <a:schemeClr val="accent1"/>
                </a:solidFill>
              </a:rPr>
              <a:t>THANK YOU!</a:t>
            </a:r>
            <a:endParaRPr sz="4400" b="1" dirty="0">
              <a:solidFill>
                <a:schemeClr val="accent1"/>
              </a:solidFill>
            </a:endParaRPr>
          </a:p>
        </p:txBody>
      </p:sp>
      <p:cxnSp>
        <p:nvCxnSpPr>
          <p:cNvPr id="725" name="Google Shape;725;p68"/>
          <p:cNvCxnSpPr/>
          <p:nvPr/>
        </p:nvCxnSpPr>
        <p:spPr>
          <a:xfrm>
            <a:off x="608582" y="2966341"/>
            <a:ext cx="2376884" cy="0"/>
          </a:xfrm>
          <a:prstGeom prst="straightConnector1">
            <a:avLst/>
          </a:prstGeom>
          <a:noFill/>
          <a:ln w="9525" cap="flat" cmpd="sng">
            <a:solidFill>
              <a:srgbClr val="7F7F7F"/>
            </a:solidFill>
            <a:prstDash val="solid"/>
            <a:miter lim="800000"/>
            <a:headEnd type="none" w="sm" len="sm"/>
            <a:tailEnd type="none" w="sm" len="sm"/>
          </a:ln>
        </p:spPr>
      </p:cxnSp>
      <p:sp>
        <p:nvSpPr>
          <p:cNvPr id="7" name="Google Shape;724;p68">
            <a:extLst>
              <a:ext uri="{FF2B5EF4-FFF2-40B4-BE49-F238E27FC236}">
                <a16:creationId xmlns:a16="http://schemas.microsoft.com/office/drawing/2014/main" id="{8B598469-C0E8-DF48-8C70-AB01B3B00831}"/>
              </a:ext>
            </a:extLst>
          </p:cNvPr>
          <p:cNvSpPr txBox="1">
            <a:spLocks/>
          </p:cNvSpPr>
          <p:nvPr/>
        </p:nvSpPr>
        <p:spPr>
          <a:xfrm>
            <a:off x="578359" y="2966341"/>
            <a:ext cx="2430903" cy="1485911"/>
          </a:xfrm>
          <a:prstGeom prst="rect">
            <a:avLst/>
          </a:prstGeom>
          <a:noFill/>
          <a:ln>
            <a:noFill/>
          </a:ln>
        </p:spPr>
        <p:txBody>
          <a:bodyPr spcFirstLastPara="1" wrap="square" lIns="68575" tIns="34275" rIns="68575" bIns="34275" anchor="ctr" anchorCtr="0">
            <a:normAutofit fontScale="92500"/>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accent1"/>
              </a:buClr>
              <a:buSzPts val="3600"/>
              <a:buFont typeface="Quattrocento Sans"/>
              <a:buNone/>
              <a:defRPr sz="3600" b="0" i="0" u="none" strike="noStrike" cap="none">
                <a:solidFill>
                  <a:schemeClr val="accent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ctr">
              <a:buSzPts val="4100"/>
            </a:pPr>
            <a:r>
              <a:rPr lang="en-US" sz="4100" b="1" dirty="0"/>
              <a:t>Any Questions?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4"/>
          <p:cNvSpPr txBox="1">
            <a:spLocks noGrp="1"/>
          </p:cNvSpPr>
          <p:nvPr>
            <p:ph type="title"/>
          </p:nvPr>
        </p:nvSpPr>
        <p:spPr>
          <a:xfrm>
            <a:off x="204307" y="151608"/>
            <a:ext cx="4598061" cy="437276"/>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100"/>
              <a:buFont typeface="Arial"/>
              <a:buNone/>
            </a:pPr>
            <a:r>
              <a:rPr lang="ar" sz="2800" dirty="0">
                <a:solidFill>
                  <a:srgbClr val="3F3F3F"/>
                </a:solidFill>
              </a:rPr>
              <a:t>Business Solution</a:t>
            </a:r>
            <a:endParaRPr sz="2800" dirty="0"/>
          </a:p>
        </p:txBody>
      </p:sp>
      <p:sp>
        <p:nvSpPr>
          <p:cNvPr id="346" name="Google Shape;346;p34"/>
          <p:cNvSpPr txBox="1">
            <a:spLocks noGrp="1"/>
          </p:cNvSpPr>
          <p:nvPr>
            <p:ph type="sldNum" idx="12"/>
          </p:nvPr>
        </p:nvSpPr>
        <p:spPr>
          <a:xfrm>
            <a:off x="228600" y="4836188"/>
            <a:ext cx="2133600" cy="273844"/>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ar" sz="1100">
                <a:latin typeface="Quattrocento Sans"/>
                <a:ea typeface="Quattrocento Sans"/>
                <a:cs typeface="Quattrocento Sans"/>
                <a:sym typeface="Quattrocento Sans"/>
              </a:rPr>
              <a:t>5</a:t>
            </a:fld>
            <a:endParaRPr sz="1100">
              <a:latin typeface="Quattrocento Sans"/>
              <a:ea typeface="Quattrocento Sans"/>
              <a:cs typeface="Quattrocento Sans"/>
              <a:sym typeface="Quattrocento Sans"/>
            </a:endParaRPr>
          </a:p>
        </p:txBody>
      </p:sp>
      <p:sp>
        <p:nvSpPr>
          <p:cNvPr id="347" name="Google Shape;347;p34"/>
          <p:cNvSpPr txBox="1"/>
          <p:nvPr/>
        </p:nvSpPr>
        <p:spPr>
          <a:xfrm>
            <a:off x="412454" y="1734352"/>
            <a:ext cx="3240900" cy="1477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800"/>
              </a:spcBef>
              <a:spcAft>
                <a:spcPts val="0"/>
              </a:spcAft>
              <a:buNone/>
            </a:pPr>
            <a:r>
              <a:rPr lang="ar" sz="2100">
                <a:solidFill>
                  <a:schemeClr val="dk1"/>
                </a:solidFill>
                <a:latin typeface="Times New Roman"/>
                <a:ea typeface="Times New Roman"/>
                <a:cs typeface="Times New Roman"/>
                <a:sym typeface="Times New Roman"/>
              </a:rPr>
              <a:t>Building a machine learning model to comprehend the previous customers' profiles and predict future loan default risk. </a:t>
            </a:r>
            <a:endParaRPr sz="2000">
              <a:latin typeface="Times New Roman"/>
              <a:ea typeface="Times New Roman"/>
              <a:cs typeface="Times New Roman"/>
              <a:sym typeface="Times New Roman"/>
            </a:endParaRPr>
          </a:p>
        </p:txBody>
      </p:sp>
      <p:pic>
        <p:nvPicPr>
          <p:cNvPr id="348" name="Google Shape;348;p34"/>
          <p:cNvPicPr preferRelativeResize="0"/>
          <p:nvPr/>
        </p:nvPicPr>
        <p:blipFill>
          <a:blip r:embed="rId3">
            <a:alphaModFix amt="80000"/>
          </a:blip>
          <a:stretch>
            <a:fillRect/>
          </a:stretch>
        </p:blipFill>
        <p:spPr>
          <a:xfrm flipH="1">
            <a:off x="4545900" y="0"/>
            <a:ext cx="4598100" cy="5143500"/>
          </a:xfrm>
          <a:prstGeom prst="flowChartDelay">
            <a:avLst/>
          </a:prstGeom>
          <a:noFill/>
          <a:ln>
            <a:noFill/>
          </a:ln>
        </p:spPr>
      </p:pic>
      <p:sp>
        <p:nvSpPr>
          <p:cNvPr id="349" name="Google Shape;349;p34"/>
          <p:cNvSpPr/>
          <p:nvPr/>
        </p:nvSpPr>
        <p:spPr>
          <a:xfrm rot="1799612">
            <a:off x="4830174" y="3759653"/>
            <a:ext cx="2340829" cy="2340524"/>
          </a:xfrm>
          <a:prstGeom prst="ellipse">
            <a:avLst/>
          </a:prstGeom>
          <a:solidFill>
            <a:schemeClr val="accent1">
              <a:alpha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5"/>
          <p:cNvSpPr/>
          <p:nvPr/>
        </p:nvSpPr>
        <p:spPr>
          <a:xfrm rot="1799612">
            <a:off x="2096751" y="761406"/>
            <a:ext cx="1752887" cy="1752659"/>
          </a:xfrm>
          <a:prstGeom prst="ellipse">
            <a:avLst/>
          </a:prstGeom>
          <a:solidFill>
            <a:srgbClr val="6EC9FB">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55" name="Google Shape;355;p35"/>
          <p:cNvSpPr/>
          <p:nvPr/>
        </p:nvSpPr>
        <p:spPr>
          <a:xfrm rot="1799612">
            <a:off x="3777973" y="1563585"/>
            <a:ext cx="6522959" cy="6522110"/>
          </a:xfrm>
          <a:prstGeom prst="ellipse">
            <a:avLst/>
          </a:prstGeom>
          <a:solidFill>
            <a:srgbClr val="9EDBFC">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56" name="Google Shape;356;p35"/>
          <p:cNvSpPr/>
          <p:nvPr/>
        </p:nvSpPr>
        <p:spPr>
          <a:xfrm>
            <a:off x="587912" y="1510714"/>
            <a:ext cx="2133900" cy="2727300"/>
          </a:xfrm>
          <a:prstGeom prst="roundRect">
            <a:avLst>
              <a:gd name="adj" fmla="val 7899"/>
            </a:avLst>
          </a:prstGeom>
          <a:solidFill>
            <a:schemeClr val="lt1"/>
          </a:solidFill>
          <a:ln w="762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57" name="Google Shape;357;p35"/>
          <p:cNvSpPr txBox="1">
            <a:spLocks noGrp="1"/>
          </p:cNvSpPr>
          <p:nvPr>
            <p:ph type="body" idx="2"/>
          </p:nvPr>
        </p:nvSpPr>
        <p:spPr>
          <a:xfrm>
            <a:off x="656800" y="2697888"/>
            <a:ext cx="1995900" cy="353100"/>
          </a:xfrm>
          <a:prstGeom prst="rect">
            <a:avLst/>
          </a:prstGeom>
          <a:noFill/>
          <a:ln>
            <a:noFill/>
          </a:ln>
        </p:spPr>
        <p:txBody>
          <a:bodyPr spcFirstLastPara="1" wrap="square" lIns="68575" tIns="34275" rIns="68575" bIns="34275" anchor="ctr" anchorCtr="0">
            <a:noAutofit/>
          </a:bodyPr>
          <a:lstStyle/>
          <a:p>
            <a:pPr marL="0" lvl="0" indent="0" algn="ctr" rtl="0">
              <a:lnSpc>
                <a:spcPct val="115000"/>
              </a:lnSpc>
              <a:spcBef>
                <a:spcPts val="0"/>
              </a:spcBef>
              <a:spcAft>
                <a:spcPts val="0"/>
              </a:spcAft>
              <a:buNone/>
            </a:pPr>
            <a:r>
              <a:rPr lang="ar" sz="1500">
                <a:solidFill>
                  <a:srgbClr val="24292F"/>
                </a:solidFill>
                <a:highlight>
                  <a:schemeClr val="lt1"/>
                </a:highlight>
                <a:latin typeface="Times New Roman"/>
                <a:ea typeface="Times New Roman"/>
                <a:cs typeface="Times New Roman"/>
                <a:sym typeface="Times New Roman"/>
              </a:rPr>
              <a:t>Identify the behavioral patterns that contribute to future loan default.</a:t>
            </a:r>
            <a:endParaRPr sz="1500">
              <a:solidFill>
                <a:srgbClr val="24292F"/>
              </a:solidFill>
              <a:highlight>
                <a:schemeClr val="lt1"/>
              </a:highlight>
              <a:latin typeface="Times New Roman"/>
              <a:ea typeface="Times New Roman"/>
              <a:cs typeface="Times New Roman"/>
              <a:sym typeface="Times New Roman"/>
            </a:endParaRPr>
          </a:p>
          <a:p>
            <a:pPr marL="165100" lvl="0" indent="-165100" algn="ctr" rtl="0">
              <a:lnSpc>
                <a:spcPct val="90000"/>
              </a:lnSpc>
              <a:spcBef>
                <a:spcPts val="0"/>
              </a:spcBef>
              <a:spcAft>
                <a:spcPts val="0"/>
              </a:spcAft>
              <a:buClr>
                <a:schemeClr val="dk1"/>
              </a:buClr>
              <a:buSzPts val="1200"/>
              <a:buNone/>
            </a:pPr>
            <a:endParaRPr sz="1200" b="1"/>
          </a:p>
        </p:txBody>
      </p:sp>
      <p:sp>
        <p:nvSpPr>
          <p:cNvPr id="358" name="Google Shape;358;p35"/>
          <p:cNvSpPr txBox="1">
            <a:spLocks noGrp="1"/>
          </p:cNvSpPr>
          <p:nvPr>
            <p:ph type="title"/>
          </p:nvPr>
        </p:nvSpPr>
        <p:spPr>
          <a:xfrm>
            <a:off x="204307" y="151608"/>
            <a:ext cx="8743318" cy="437276"/>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100"/>
              <a:buFont typeface="Arial"/>
              <a:buNone/>
            </a:pPr>
            <a:r>
              <a:rPr lang="ar" sz="2800" dirty="0">
                <a:solidFill>
                  <a:srgbClr val="3F3F3F"/>
                </a:solidFill>
              </a:rPr>
              <a:t>Business Values</a:t>
            </a:r>
            <a:endParaRPr sz="2800" dirty="0"/>
          </a:p>
        </p:txBody>
      </p:sp>
      <p:sp>
        <p:nvSpPr>
          <p:cNvPr id="359" name="Google Shape;359;p35"/>
          <p:cNvSpPr txBox="1">
            <a:spLocks noGrp="1"/>
          </p:cNvSpPr>
          <p:nvPr>
            <p:ph type="sldNum" idx="12"/>
          </p:nvPr>
        </p:nvSpPr>
        <p:spPr>
          <a:xfrm>
            <a:off x="228600" y="4836188"/>
            <a:ext cx="2133600" cy="273844"/>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ar" sz="1100"/>
              <a:t>6</a:t>
            </a:fld>
            <a:endParaRPr sz="1100"/>
          </a:p>
        </p:txBody>
      </p:sp>
      <p:sp>
        <p:nvSpPr>
          <p:cNvPr id="360" name="Google Shape;360;p35"/>
          <p:cNvSpPr/>
          <p:nvPr/>
        </p:nvSpPr>
        <p:spPr>
          <a:xfrm>
            <a:off x="1303714" y="1097735"/>
            <a:ext cx="702183" cy="7020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pic>
        <p:nvPicPr>
          <p:cNvPr id="361" name="Google Shape;361;p35" descr="Ежедневник"/>
          <p:cNvPicPr preferRelativeResize="0"/>
          <p:nvPr/>
        </p:nvPicPr>
        <p:blipFill rotWithShape="1">
          <a:blip r:embed="rId3">
            <a:alphaModFix/>
          </a:blip>
          <a:srcRect/>
          <a:stretch/>
        </p:blipFill>
        <p:spPr>
          <a:xfrm>
            <a:off x="1465756" y="1259735"/>
            <a:ext cx="378000" cy="378000"/>
          </a:xfrm>
          <a:prstGeom prst="rect">
            <a:avLst/>
          </a:prstGeom>
          <a:noFill/>
          <a:ln>
            <a:noFill/>
          </a:ln>
        </p:spPr>
      </p:pic>
      <p:sp>
        <p:nvSpPr>
          <p:cNvPr id="362" name="Google Shape;362;p35"/>
          <p:cNvSpPr/>
          <p:nvPr/>
        </p:nvSpPr>
        <p:spPr>
          <a:xfrm>
            <a:off x="3505106" y="1510714"/>
            <a:ext cx="2133787" cy="2727437"/>
          </a:xfrm>
          <a:prstGeom prst="roundRect">
            <a:avLst>
              <a:gd name="adj" fmla="val 7899"/>
            </a:avLst>
          </a:prstGeom>
          <a:solidFill>
            <a:schemeClr val="lt1"/>
          </a:solidFill>
          <a:ln w="76200" cap="flat" cmpd="sng">
            <a:solidFill>
              <a:srgbClr val="6EC9F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63" name="Google Shape;363;p35"/>
          <p:cNvSpPr txBox="1"/>
          <p:nvPr/>
        </p:nvSpPr>
        <p:spPr>
          <a:xfrm>
            <a:off x="3574100" y="1976088"/>
            <a:ext cx="1995900" cy="1796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None/>
            </a:pPr>
            <a:r>
              <a:rPr lang="ar" sz="1500">
                <a:solidFill>
                  <a:srgbClr val="24292F"/>
                </a:solidFill>
                <a:highlight>
                  <a:schemeClr val="lt1"/>
                </a:highlight>
                <a:latin typeface="Times New Roman"/>
                <a:ea typeface="Times New Roman"/>
                <a:cs typeface="Times New Roman"/>
                <a:sym typeface="Times New Roman"/>
              </a:rPr>
              <a:t>Assist in identifying high-risk consumers by predicting the factors impacting payback.</a:t>
            </a:r>
            <a:endParaRPr>
              <a:latin typeface="Times New Roman"/>
              <a:ea typeface="Times New Roman"/>
              <a:cs typeface="Times New Roman"/>
              <a:sym typeface="Times New Roman"/>
            </a:endParaRPr>
          </a:p>
        </p:txBody>
      </p:sp>
      <p:sp>
        <p:nvSpPr>
          <p:cNvPr id="364" name="Google Shape;364;p35"/>
          <p:cNvSpPr/>
          <p:nvPr/>
        </p:nvSpPr>
        <p:spPr>
          <a:xfrm>
            <a:off x="4220908" y="1097735"/>
            <a:ext cx="702183" cy="702000"/>
          </a:xfrm>
          <a:prstGeom prst="roundRect">
            <a:avLst>
              <a:gd name="adj" fmla="val 16667"/>
            </a:avLst>
          </a:prstGeom>
          <a:solidFill>
            <a:srgbClr val="6EC9F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65" name="Google Shape;365;p35"/>
          <p:cNvSpPr/>
          <p:nvPr/>
        </p:nvSpPr>
        <p:spPr>
          <a:xfrm>
            <a:off x="6422301" y="1510714"/>
            <a:ext cx="2133787" cy="2727437"/>
          </a:xfrm>
          <a:prstGeom prst="roundRect">
            <a:avLst>
              <a:gd name="adj" fmla="val 7899"/>
            </a:avLst>
          </a:prstGeom>
          <a:solidFill>
            <a:schemeClr val="lt1"/>
          </a:solidFill>
          <a:ln w="76200" cap="flat" cmpd="sng">
            <a:solidFill>
              <a:srgbClr val="6EC9F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66" name="Google Shape;366;p35"/>
          <p:cNvSpPr txBox="1"/>
          <p:nvPr/>
        </p:nvSpPr>
        <p:spPr>
          <a:xfrm>
            <a:off x="6598026" y="2159221"/>
            <a:ext cx="1782300" cy="1796700"/>
          </a:xfrm>
          <a:prstGeom prst="rect">
            <a:avLst/>
          </a:prstGeom>
          <a:noFill/>
          <a:ln>
            <a:noFill/>
          </a:ln>
        </p:spPr>
        <p:txBody>
          <a:bodyPr spcFirstLastPara="1" wrap="square" lIns="91425" tIns="45700" rIns="91425" bIns="45700" anchor="ctr" anchorCtr="0">
            <a:normAutofit/>
          </a:bodyPr>
          <a:lstStyle/>
          <a:p>
            <a:pPr marL="0" lvl="0" indent="0" algn="ctr" rtl="0">
              <a:lnSpc>
                <a:spcPct val="115000"/>
              </a:lnSpc>
              <a:spcBef>
                <a:spcPts val="0"/>
              </a:spcBef>
              <a:spcAft>
                <a:spcPts val="0"/>
              </a:spcAft>
              <a:buNone/>
            </a:pPr>
            <a:r>
              <a:rPr lang="ar" sz="1500">
                <a:solidFill>
                  <a:srgbClr val="24292F"/>
                </a:solidFill>
                <a:highlight>
                  <a:schemeClr val="lt1"/>
                </a:highlight>
                <a:latin typeface="Times New Roman"/>
                <a:ea typeface="Times New Roman"/>
                <a:cs typeface="Times New Roman"/>
                <a:sym typeface="Times New Roman"/>
              </a:rPr>
              <a:t>Enables businesses to strike a balance between risk and profit. </a:t>
            </a:r>
            <a:endParaRPr sz="1500">
              <a:solidFill>
                <a:schemeClr val="dk1"/>
              </a:solidFill>
              <a:latin typeface="Times New Roman"/>
              <a:ea typeface="Times New Roman"/>
              <a:cs typeface="Times New Roman"/>
              <a:sym typeface="Times New Roman"/>
            </a:endParaRPr>
          </a:p>
          <a:p>
            <a:pPr marL="457200" marR="0" lvl="0" indent="0" algn="l" rtl="0">
              <a:lnSpc>
                <a:spcPct val="90000"/>
              </a:lnSpc>
              <a:spcBef>
                <a:spcPts val="800"/>
              </a:spcBef>
              <a:spcAft>
                <a:spcPts val="0"/>
              </a:spcAft>
              <a:buNone/>
            </a:pPr>
            <a:endParaRPr sz="1200">
              <a:solidFill>
                <a:srgbClr val="3F3F3F"/>
              </a:solidFill>
              <a:latin typeface="Quattrocento Sans"/>
              <a:ea typeface="Quattrocento Sans"/>
              <a:cs typeface="Quattrocento Sans"/>
              <a:sym typeface="Quattrocento Sans"/>
            </a:endParaRPr>
          </a:p>
        </p:txBody>
      </p:sp>
      <p:sp>
        <p:nvSpPr>
          <p:cNvPr id="367" name="Google Shape;367;p35"/>
          <p:cNvSpPr/>
          <p:nvPr/>
        </p:nvSpPr>
        <p:spPr>
          <a:xfrm>
            <a:off x="7138103" y="1097735"/>
            <a:ext cx="702183" cy="702000"/>
          </a:xfrm>
          <a:prstGeom prst="roundRect">
            <a:avLst>
              <a:gd name="adj" fmla="val 16667"/>
            </a:avLst>
          </a:prstGeom>
          <a:solidFill>
            <a:srgbClr val="6EC9F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pic>
        <p:nvPicPr>
          <p:cNvPr id="368" name="Google Shape;368;p35" descr="Ежедневник"/>
          <p:cNvPicPr preferRelativeResize="0"/>
          <p:nvPr/>
        </p:nvPicPr>
        <p:blipFill rotWithShape="1">
          <a:blip r:embed="rId3">
            <a:alphaModFix/>
          </a:blip>
          <a:srcRect/>
          <a:stretch/>
        </p:blipFill>
        <p:spPr>
          <a:xfrm>
            <a:off x="7300145" y="1259735"/>
            <a:ext cx="378000" cy="378000"/>
          </a:xfrm>
          <a:prstGeom prst="rect">
            <a:avLst/>
          </a:prstGeom>
          <a:noFill/>
          <a:ln>
            <a:noFill/>
          </a:ln>
        </p:spPr>
      </p:pic>
      <p:sp>
        <p:nvSpPr>
          <p:cNvPr id="369" name="Google Shape;369;p35"/>
          <p:cNvSpPr/>
          <p:nvPr/>
        </p:nvSpPr>
        <p:spPr>
          <a:xfrm rot="1799612">
            <a:off x="2825140" y="959819"/>
            <a:ext cx="413350" cy="413296"/>
          </a:xfrm>
          <a:prstGeom prst="ellipse">
            <a:avLst/>
          </a:pr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70" name="Google Shape;370;p35"/>
          <p:cNvSpPr/>
          <p:nvPr/>
        </p:nvSpPr>
        <p:spPr>
          <a:xfrm rot="-9000388" flipH="1">
            <a:off x="2495179" y="991980"/>
            <a:ext cx="177440" cy="177417"/>
          </a:xfrm>
          <a:prstGeom prst="ellipse">
            <a:avLst/>
          </a:pr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71" name="Google Shape;371;p35"/>
          <p:cNvSpPr/>
          <p:nvPr/>
        </p:nvSpPr>
        <p:spPr>
          <a:xfrm rot="-9000388" flipH="1">
            <a:off x="2527102" y="592267"/>
            <a:ext cx="119985" cy="119970"/>
          </a:xfrm>
          <a:prstGeom prst="ellipse">
            <a:avLst/>
          </a:prstGeom>
          <a:solidFill>
            <a:schemeClr val="accent1">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pic>
        <p:nvPicPr>
          <p:cNvPr id="372" name="Google Shape;372;p35" descr="Контрольный список"/>
          <p:cNvPicPr preferRelativeResize="0"/>
          <p:nvPr/>
        </p:nvPicPr>
        <p:blipFill rotWithShape="1">
          <a:blip r:embed="rId4">
            <a:alphaModFix/>
          </a:blip>
          <a:srcRect/>
          <a:stretch/>
        </p:blipFill>
        <p:spPr>
          <a:xfrm>
            <a:off x="4392962" y="1269744"/>
            <a:ext cx="357982" cy="3579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6"/>
          <p:cNvSpPr/>
          <p:nvPr/>
        </p:nvSpPr>
        <p:spPr>
          <a:xfrm rot="1799604">
            <a:off x="5693301" y="1757131"/>
            <a:ext cx="4040606" cy="4040127"/>
          </a:xfrm>
          <a:prstGeom prst="ellipse">
            <a:avLst/>
          </a:prstGeom>
          <a:solidFill>
            <a:srgbClr val="B5D4F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79" name="Google Shape;379;p36"/>
          <p:cNvSpPr txBox="1">
            <a:spLocks noGrp="1"/>
          </p:cNvSpPr>
          <p:nvPr>
            <p:ph type="sldNum" idx="12"/>
          </p:nvPr>
        </p:nvSpPr>
        <p:spPr>
          <a:xfrm>
            <a:off x="228600" y="4836188"/>
            <a:ext cx="21336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ar" sz="1100"/>
              <a:t>7</a:t>
            </a:fld>
            <a:endParaRPr sz="1100"/>
          </a:p>
        </p:txBody>
      </p:sp>
      <p:sp>
        <p:nvSpPr>
          <p:cNvPr id="380" name="Google Shape;380;p36"/>
          <p:cNvSpPr txBox="1"/>
          <p:nvPr/>
        </p:nvSpPr>
        <p:spPr>
          <a:xfrm>
            <a:off x="423072" y="2164800"/>
            <a:ext cx="4598100" cy="593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ar" sz="3300" dirty="0">
                <a:solidFill>
                  <a:srgbClr val="3F3F3F"/>
                </a:solidFill>
                <a:latin typeface="Arial Black"/>
                <a:ea typeface="Arial Black"/>
                <a:cs typeface="Arial Black"/>
                <a:sym typeface="Arial Black"/>
              </a:rPr>
              <a:t>Implementation</a:t>
            </a:r>
            <a:endParaRPr sz="3300" dirty="0">
              <a:solidFill>
                <a:srgbClr val="3F3F3F"/>
              </a:solidFill>
              <a:latin typeface="Quattrocento Sans"/>
              <a:ea typeface="Quattrocento Sans"/>
              <a:cs typeface="Quattrocento Sans"/>
              <a:sym typeface="Quattrocento Sans"/>
            </a:endParaRPr>
          </a:p>
        </p:txBody>
      </p:sp>
      <p:pic>
        <p:nvPicPr>
          <p:cNvPr id="381" name="Google Shape;381;p36"/>
          <p:cNvPicPr preferRelativeResize="0"/>
          <p:nvPr/>
        </p:nvPicPr>
        <p:blipFill>
          <a:blip r:embed="rId3">
            <a:alphaModFix/>
          </a:blip>
          <a:stretch>
            <a:fillRect/>
          </a:stretch>
        </p:blipFill>
        <p:spPr>
          <a:xfrm>
            <a:off x="5884100" y="2142500"/>
            <a:ext cx="3513600" cy="3269400"/>
          </a:xfrm>
          <a:prstGeom prst="ellipse">
            <a:avLst/>
          </a:prstGeom>
          <a:noFill/>
          <a:ln>
            <a:noFill/>
          </a:ln>
        </p:spPr>
      </p:pic>
      <p:sp>
        <p:nvSpPr>
          <p:cNvPr id="382" name="Google Shape;382;p36"/>
          <p:cNvSpPr/>
          <p:nvPr/>
        </p:nvSpPr>
        <p:spPr>
          <a:xfrm rot="10800000">
            <a:off x="8214930" y="436229"/>
            <a:ext cx="1449804" cy="4543702"/>
          </a:xfrm>
          <a:custGeom>
            <a:avLst/>
            <a:gdLst/>
            <a:ahLst/>
            <a:cxnLst/>
            <a:rect l="l" t="t" r="r" b="b"/>
            <a:pathLst>
              <a:path w="1231256" h="3858770" extrusionOk="0">
                <a:moveTo>
                  <a:pt x="1145179" y="1480115"/>
                </a:moveTo>
                <a:lnTo>
                  <a:pt x="599720" y="412148"/>
                </a:lnTo>
                <a:cubicBezTo>
                  <a:pt x="479776" y="179898"/>
                  <a:pt x="252263" y="27603"/>
                  <a:pt x="0" y="0"/>
                </a:cubicBezTo>
                <a:lnTo>
                  <a:pt x="0" y="3858770"/>
                </a:lnTo>
                <a:cubicBezTo>
                  <a:pt x="166589" y="3795949"/>
                  <a:pt x="308427" y="3676016"/>
                  <a:pt x="397909" y="3517059"/>
                </a:cubicBezTo>
                <a:lnTo>
                  <a:pt x="1129948" y="2222553"/>
                </a:lnTo>
                <a:cubicBezTo>
                  <a:pt x="1259411" y="1993159"/>
                  <a:pt x="1265123" y="1714269"/>
                  <a:pt x="1145179" y="148011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83" name="Google Shape;383;p36"/>
          <p:cNvSpPr/>
          <p:nvPr/>
        </p:nvSpPr>
        <p:spPr>
          <a:xfrm rot="1799634">
            <a:off x="6628156" y="328630"/>
            <a:ext cx="2474256" cy="2473886"/>
          </a:xfrm>
          <a:prstGeom prst="ellipse">
            <a:avLst/>
          </a:prstGeom>
          <a:solidFill>
            <a:srgbClr val="90BEE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pic>
        <p:nvPicPr>
          <p:cNvPr id="384" name="Google Shape;384;p36"/>
          <p:cNvPicPr preferRelativeResize="0"/>
          <p:nvPr/>
        </p:nvPicPr>
        <p:blipFill>
          <a:blip r:embed="rId4">
            <a:alphaModFix/>
          </a:blip>
          <a:stretch>
            <a:fillRect/>
          </a:stretch>
        </p:blipFill>
        <p:spPr>
          <a:xfrm>
            <a:off x="6770275" y="436225"/>
            <a:ext cx="2190000" cy="22587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7"/>
          <p:cNvSpPr txBox="1">
            <a:spLocks noGrp="1"/>
          </p:cNvSpPr>
          <p:nvPr>
            <p:ph type="title"/>
          </p:nvPr>
        </p:nvSpPr>
        <p:spPr>
          <a:xfrm>
            <a:off x="204307" y="151608"/>
            <a:ext cx="8743318" cy="437276"/>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100"/>
              <a:buFont typeface="Arial"/>
              <a:buNone/>
            </a:pPr>
            <a:r>
              <a:rPr lang="ar" sz="3100">
                <a:solidFill>
                  <a:srgbClr val="3F3F3F"/>
                </a:solidFill>
              </a:rPr>
              <a:t>Project Structure</a:t>
            </a:r>
            <a:endParaRPr sz="3100"/>
          </a:p>
        </p:txBody>
      </p:sp>
      <p:grpSp>
        <p:nvGrpSpPr>
          <p:cNvPr id="390" name="Google Shape;390;p37"/>
          <p:cNvGrpSpPr/>
          <p:nvPr/>
        </p:nvGrpSpPr>
        <p:grpSpPr>
          <a:xfrm>
            <a:off x="260518" y="1538171"/>
            <a:ext cx="1620422" cy="2404275"/>
            <a:chOff x="347267" y="2050895"/>
            <a:chExt cx="2160000" cy="3205700"/>
          </a:xfrm>
        </p:grpSpPr>
        <p:sp>
          <p:nvSpPr>
            <p:cNvPr id="391" name="Google Shape;391;p37"/>
            <p:cNvSpPr txBox="1"/>
            <p:nvPr/>
          </p:nvSpPr>
          <p:spPr>
            <a:xfrm>
              <a:off x="549916" y="2050895"/>
              <a:ext cx="1728192" cy="628790"/>
            </a:xfrm>
            <a:prstGeom prst="rect">
              <a:avLst/>
            </a:prstGeom>
            <a:noFill/>
            <a:ln>
              <a:noFill/>
            </a:ln>
          </p:spPr>
          <p:txBody>
            <a:bodyPr spcFirstLastPara="1" wrap="square" lIns="68575" tIns="34275" rIns="68575" bIns="34275" anchor="b" anchorCtr="0">
              <a:noAutofit/>
            </a:bodyPr>
            <a:lstStyle/>
            <a:p>
              <a:pPr marL="0" marR="0" lvl="0" indent="0" algn="ctr" rtl="0">
                <a:spcBef>
                  <a:spcPts val="0"/>
                </a:spcBef>
                <a:spcAft>
                  <a:spcPts val="0"/>
                </a:spcAft>
                <a:buClr>
                  <a:srgbClr val="3F3F3F"/>
                </a:buClr>
                <a:buSzPts val="1200"/>
                <a:buFont typeface="Arial"/>
                <a:buNone/>
              </a:pPr>
              <a:r>
                <a:rPr lang="ar" sz="1200" b="1" dirty="0">
                  <a:solidFill>
                    <a:srgbClr val="24292F"/>
                  </a:solidFill>
                  <a:highlight>
                    <a:srgbClr val="FFFFFF"/>
                  </a:highlight>
                  <a:latin typeface="+mn-lt"/>
                  <a:ea typeface="Times New Roman"/>
                  <a:cs typeface="Times New Roman"/>
                  <a:sym typeface="Times New Roman"/>
                </a:rPr>
                <a:t>Selection and </a:t>
              </a:r>
              <a:r>
                <a:rPr lang="en-US" sz="1200" b="1" dirty="0">
                  <a:solidFill>
                    <a:srgbClr val="24292F"/>
                  </a:solidFill>
                  <a:highlight>
                    <a:srgbClr val="FFFFFF"/>
                  </a:highlight>
                  <a:latin typeface="+mn-lt"/>
                  <a:ea typeface="Times New Roman"/>
                  <a:cs typeface="Times New Roman"/>
                  <a:sym typeface="Times New Roman"/>
                </a:rPr>
                <a:t>G</a:t>
              </a:r>
              <a:r>
                <a:rPr lang="ar" sz="1200" b="1" dirty="0">
                  <a:solidFill>
                    <a:srgbClr val="24292F"/>
                  </a:solidFill>
                  <a:highlight>
                    <a:srgbClr val="FFFFFF"/>
                  </a:highlight>
                  <a:latin typeface="+mn-lt"/>
                  <a:ea typeface="Times New Roman"/>
                  <a:cs typeface="Times New Roman"/>
                  <a:sym typeface="Times New Roman"/>
                </a:rPr>
                <a:t>et data</a:t>
              </a:r>
              <a:endParaRPr sz="1200" b="1" dirty="0">
                <a:latin typeface="+mn-lt"/>
                <a:ea typeface="Times New Roman"/>
                <a:cs typeface="Times New Roman"/>
                <a:sym typeface="Times New Roman"/>
              </a:endParaRPr>
            </a:p>
          </p:txBody>
        </p:sp>
        <p:grpSp>
          <p:nvGrpSpPr>
            <p:cNvPr id="392" name="Google Shape;392;p37"/>
            <p:cNvGrpSpPr/>
            <p:nvPr/>
          </p:nvGrpSpPr>
          <p:grpSpPr>
            <a:xfrm>
              <a:off x="1301427" y="2738303"/>
              <a:ext cx="225171" cy="757094"/>
              <a:chOff x="1661226" y="4149080"/>
              <a:chExt cx="225171" cy="757094"/>
            </a:xfrm>
          </p:grpSpPr>
          <p:sp>
            <p:nvSpPr>
              <p:cNvPr id="393" name="Google Shape;393;p37"/>
              <p:cNvSpPr/>
              <p:nvPr/>
            </p:nvSpPr>
            <p:spPr>
              <a:xfrm>
                <a:off x="1661226" y="4681003"/>
                <a:ext cx="225171" cy="225171"/>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cxnSp>
            <p:nvCxnSpPr>
              <p:cNvPr id="394" name="Google Shape;394;p37"/>
              <p:cNvCxnSpPr/>
              <p:nvPr/>
            </p:nvCxnSpPr>
            <p:spPr>
              <a:xfrm>
                <a:off x="1773811" y="4149080"/>
                <a:ext cx="0" cy="432048"/>
              </a:xfrm>
              <a:prstGeom prst="straightConnector1">
                <a:avLst/>
              </a:prstGeom>
              <a:noFill/>
              <a:ln w="9525" cap="flat" cmpd="sng">
                <a:solidFill>
                  <a:schemeClr val="accent5"/>
                </a:solidFill>
                <a:prstDash val="dot"/>
                <a:miter lim="800000"/>
                <a:headEnd type="none" w="sm" len="sm"/>
                <a:tailEnd type="none" w="sm" len="sm"/>
              </a:ln>
            </p:spPr>
          </p:cxnSp>
        </p:grpSp>
        <p:sp>
          <p:nvSpPr>
            <p:cNvPr id="395" name="Google Shape;395;p37"/>
            <p:cNvSpPr/>
            <p:nvPr/>
          </p:nvSpPr>
          <p:spPr>
            <a:xfrm>
              <a:off x="959215" y="4320491"/>
              <a:ext cx="936104" cy="936104"/>
            </a:xfrm>
            <a:prstGeom prst="ellipse">
              <a:avLst/>
            </a:prstGeom>
            <a:solidFill>
              <a:schemeClr val="lt1"/>
            </a:solidFill>
            <a:ln w="1524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96" name="Google Shape;396;p37"/>
            <p:cNvSpPr txBox="1"/>
            <p:nvPr/>
          </p:nvSpPr>
          <p:spPr>
            <a:xfrm>
              <a:off x="347267" y="4468661"/>
              <a:ext cx="2160000" cy="639763"/>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chemeClr val="accent1"/>
                </a:buClr>
                <a:buSzPts val="1200"/>
                <a:buFont typeface="Arial"/>
                <a:buNone/>
              </a:pPr>
              <a:r>
                <a:rPr lang="ar" b="1">
                  <a:solidFill>
                    <a:schemeClr val="accent1"/>
                  </a:solidFill>
                  <a:latin typeface="Quattrocento Sans"/>
                  <a:ea typeface="Quattrocento Sans"/>
                  <a:cs typeface="Quattrocento Sans"/>
                  <a:sym typeface="Quattrocento Sans"/>
                </a:rPr>
                <a:t>Goal 1</a:t>
              </a:r>
              <a:endParaRPr b="1">
                <a:solidFill>
                  <a:schemeClr val="accent1"/>
                </a:solidFill>
                <a:latin typeface="Quattrocento Sans"/>
                <a:ea typeface="Quattrocento Sans"/>
                <a:cs typeface="Quattrocento Sans"/>
                <a:sym typeface="Quattrocento Sans"/>
              </a:endParaRPr>
            </a:p>
          </p:txBody>
        </p:sp>
      </p:grpSp>
      <p:grpSp>
        <p:nvGrpSpPr>
          <p:cNvPr id="397" name="Google Shape;397;p37"/>
          <p:cNvGrpSpPr/>
          <p:nvPr/>
        </p:nvGrpSpPr>
        <p:grpSpPr>
          <a:xfrm>
            <a:off x="1724177" y="1763342"/>
            <a:ext cx="1697928" cy="2404275"/>
            <a:chOff x="347267" y="2050895"/>
            <a:chExt cx="2263301" cy="3205700"/>
          </a:xfrm>
        </p:grpSpPr>
        <p:sp>
          <p:nvSpPr>
            <p:cNvPr id="398" name="Google Shape;398;p37"/>
            <p:cNvSpPr txBox="1"/>
            <p:nvPr/>
          </p:nvSpPr>
          <p:spPr>
            <a:xfrm>
              <a:off x="549914" y="2050895"/>
              <a:ext cx="2060654" cy="628791"/>
            </a:xfrm>
            <a:prstGeom prst="rect">
              <a:avLst/>
            </a:prstGeom>
            <a:noFill/>
            <a:ln>
              <a:noFill/>
            </a:ln>
          </p:spPr>
          <p:txBody>
            <a:bodyPr spcFirstLastPara="1" wrap="square" lIns="68575" tIns="34275" rIns="68575" bIns="34275" anchor="b" anchorCtr="0">
              <a:noAutofit/>
            </a:bodyPr>
            <a:lstStyle/>
            <a:p>
              <a:pPr marL="0" marR="0" lvl="0" indent="0" algn="ctr" rtl="0">
                <a:spcBef>
                  <a:spcPts val="200"/>
                </a:spcBef>
                <a:spcAft>
                  <a:spcPts val="0"/>
                </a:spcAft>
                <a:buClr>
                  <a:srgbClr val="3F3F3F"/>
                </a:buClr>
                <a:buSzPts val="1200"/>
                <a:buFont typeface="Arial"/>
                <a:buNone/>
              </a:pPr>
              <a:r>
                <a:rPr lang="ar" sz="1200" b="1" dirty="0">
                  <a:solidFill>
                    <a:srgbClr val="24292F"/>
                  </a:solidFill>
                  <a:highlight>
                    <a:srgbClr val="FFFFFF"/>
                  </a:highlight>
                  <a:latin typeface="+mn-lt"/>
                  <a:ea typeface="Times New Roman"/>
                  <a:cs typeface="Times New Roman"/>
                  <a:sym typeface="Times New Roman"/>
                </a:rPr>
                <a:t>Exploratory Data Analysis (EDA)</a:t>
              </a:r>
              <a:endParaRPr sz="1200" b="1" dirty="0">
                <a:latin typeface="+mn-lt"/>
                <a:ea typeface="Times New Roman"/>
                <a:cs typeface="Times New Roman"/>
                <a:sym typeface="Times New Roman"/>
              </a:endParaRPr>
            </a:p>
          </p:txBody>
        </p:sp>
        <p:grpSp>
          <p:nvGrpSpPr>
            <p:cNvPr id="399" name="Google Shape;399;p37"/>
            <p:cNvGrpSpPr/>
            <p:nvPr/>
          </p:nvGrpSpPr>
          <p:grpSpPr>
            <a:xfrm>
              <a:off x="1301427" y="2738303"/>
              <a:ext cx="225171" cy="757094"/>
              <a:chOff x="1661226" y="4149080"/>
              <a:chExt cx="225171" cy="757094"/>
            </a:xfrm>
          </p:grpSpPr>
          <p:sp>
            <p:nvSpPr>
              <p:cNvPr id="400" name="Google Shape;400;p37"/>
              <p:cNvSpPr/>
              <p:nvPr/>
            </p:nvSpPr>
            <p:spPr>
              <a:xfrm>
                <a:off x="1661226" y="4681003"/>
                <a:ext cx="225171" cy="225171"/>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cxnSp>
            <p:nvCxnSpPr>
              <p:cNvPr id="401" name="Google Shape;401;p37"/>
              <p:cNvCxnSpPr/>
              <p:nvPr/>
            </p:nvCxnSpPr>
            <p:spPr>
              <a:xfrm>
                <a:off x="1773811" y="4149080"/>
                <a:ext cx="0" cy="432048"/>
              </a:xfrm>
              <a:prstGeom prst="straightConnector1">
                <a:avLst/>
              </a:prstGeom>
              <a:noFill/>
              <a:ln w="9525" cap="flat" cmpd="sng">
                <a:solidFill>
                  <a:schemeClr val="accent5"/>
                </a:solidFill>
                <a:prstDash val="dot"/>
                <a:miter lim="800000"/>
                <a:headEnd type="none" w="sm" len="sm"/>
                <a:tailEnd type="none" w="sm" len="sm"/>
              </a:ln>
            </p:spPr>
          </p:cxnSp>
        </p:grpSp>
        <p:sp>
          <p:nvSpPr>
            <p:cNvPr id="402" name="Google Shape;402;p37"/>
            <p:cNvSpPr/>
            <p:nvPr/>
          </p:nvSpPr>
          <p:spPr>
            <a:xfrm>
              <a:off x="959215" y="4320491"/>
              <a:ext cx="936104" cy="936104"/>
            </a:xfrm>
            <a:prstGeom prst="ellipse">
              <a:avLst/>
            </a:prstGeom>
            <a:solidFill>
              <a:schemeClr val="lt1"/>
            </a:solidFill>
            <a:ln w="1524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03" name="Google Shape;403;p37"/>
            <p:cNvSpPr txBox="1"/>
            <p:nvPr/>
          </p:nvSpPr>
          <p:spPr>
            <a:xfrm>
              <a:off x="347267" y="4468661"/>
              <a:ext cx="2160000" cy="639900"/>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chemeClr val="accent1"/>
                </a:buClr>
                <a:buSzPts val="1200"/>
                <a:buFont typeface="Arial"/>
                <a:buNone/>
              </a:pPr>
              <a:r>
                <a:rPr lang="ar" b="1">
                  <a:solidFill>
                    <a:schemeClr val="accent1"/>
                  </a:solidFill>
                  <a:latin typeface="Quattrocento Sans"/>
                  <a:ea typeface="Quattrocento Sans"/>
                  <a:cs typeface="Quattrocento Sans"/>
                  <a:sym typeface="Quattrocento Sans"/>
                </a:rPr>
                <a:t>Goal 2</a:t>
              </a:r>
              <a:endParaRPr b="1">
                <a:solidFill>
                  <a:schemeClr val="accent1"/>
                </a:solidFill>
                <a:latin typeface="Quattrocento Sans"/>
                <a:ea typeface="Quattrocento Sans"/>
                <a:cs typeface="Quattrocento Sans"/>
                <a:sym typeface="Quattrocento Sans"/>
              </a:endParaRPr>
            </a:p>
          </p:txBody>
        </p:sp>
      </p:grpSp>
      <p:grpSp>
        <p:nvGrpSpPr>
          <p:cNvPr id="404" name="Google Shape;404;p37"/>
          <p:cNvGrpSpPr/>
          <p:nvPr/>
        </p:nvGrpSpPr>
        <p:grpSpPr>
          <a:xfrm>
            <a:off x="3354546" y="2218230"/>
            <a:ext cx="1620432" cy="2404275"/>
            <a:chOff x="347267" y="2050895"/>
            <a:chExt cx="2160000" cy="3205700"/>
          </a:xfrm>
        </p:grpSpPr>
        <p:sp>
          <p:nvSpPr>
            <p:cNvPr id="405" name="Google Shape;405;p37"/>
            <p:cNvSpPr txBox="1"/>
            <p:nvPr/>
          </p:nvSpPr>
          <p:spPr>
            <a:xfrm>
              <a:off x="549916" y="2050895"/>
              <a:ext cx="1728192" cy="628790"/>
            </a:xfrm>
            <a:prstGeom prst="rect">
              <a:avLst/>
            </a:prstGeom>
            <a:noFill/>
            <a:ln>
              <a:noFill/>
            </a:ln>
          </p:spPr>
          <p:txBody>
            <a:bodyPr spcFirstLastPara="1" wrap="square" lIns="68575" tIns="34275" rIns="68575" bIns="34275" anchor="b" anchorCtr="0">
              <a:noAutofit/>
            </a:bodyPr>
            <a:lstStyle/>
            <a:p>
              <a:pPr marL="0" marR="0" lvl="0" indent="0" algn="ctr" rtl="0">
                <a:spcBef>
                  <a:spcPts val="0"/>
                </a:spcBef>
                <a:spcAft>
                  <a:spcPts val="0"/>
                </a:spcAft>
                <a:buClr>
                  <a:srgbClr val="3F3F3F"/>
                </a:buClr>
                <a:buSzPts val="1200"/>
                <a:buFont typeface="Arial"/>
                <a:buNone/>
              </a:pPr>
              <a:r>
                <a:rPr lang="ar" b="1" dirty="0">
                  <a:solidFill>
                    <a:srgbClr val="24292F"/>
                  </a:solidFill>
                  <a:highlight>
                    <a:srgbClr val="FFFFFF"/>
                  </a:highlight>
                  <a:latin typeface="+mn-lt"/>
                  <a:ea typeface="Times New Roman"/>
                  <a:cs typeface="Times New Roman"/>
                  <a:sym typeface="Times New Roman"/>
                </a:rPr>
                <a:t>Visualization</a:t>
              </a:r>
              <a:endParaRPr sz="1200" b="1" dirty="0">
                <a:latin typeface="+mn-lt"/>
                <a:ea typeface="Times New Roman"/>
                <a:cs typeface="Times New Roman"/>
                <a:sym typeface="Times New Roman"/>
              </a:endParaRPr>
            </a:p>
          </p:txBody>
        </p:sp>
        <p:grpSp>
          <p:nvGrpSpPr>
            <p:cNvPr id="406" name="Google Shape;406;p37"/>
            <p:cNvGrpSpPr/>
            <p:nvPr/>
          </p:nvGrpSpPr>
          <p:grpSpPr>
            <a:xfrm>
              <a:off x="1301427" y="2738303"/>
              <a:ext cx="225171" cy="757094"/>
              <a:chOff x="1661226" y="4149080"/>
              <a:chExt cx="225171" cy="757094"/>
            </a:xfrm>
          </p:grpSpPr>
          <p:sp>
            <p:nvSpPr>
              <p:cNvPr id="407" name="Google Shape;407;p37"/>
              <p:cNvSpPr/>
              <p:nvPr/>
            </p:nvSpPr>
            <p:spPr>
              <a:xfrm>
                <a:off x="1661226" y="4681003"/>
                <a:ext cx="225171" cy="225171"/>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cxnSp>
            <p:nvCxnSpPr>
              <p:cNvPr id="408" name="Google Shape;408;p37"/>
              <p:cNvCxnSpPr/>
              <p:nvPr/>
            </p:nvCxnSpPr>
            <p:spPr>
              <a:xfrm>
                <a:off x="1773811" y="4149080"/>
                <a:ext cx="0" cy="432048"/>
              </a:xfrm>
              <a:prstGeom prst="straightConnector1">
                <a:avLst/>
              </a:prstGeom>
              <a:noFill/>
              <a:ln w="9525" cap="flat" cmpd="sng">
                <a:solidFill>
                  <a:schemeClr val="accent5"/>
                </a:solidFill>
                <a:prstDash val="dot"/>
                <a:miter lim="800000"/>
                <a:headEnd type="none" w="sm" len="sm"/>
                <a:tailEnd type="none" w="sm" len="sm"/>
              </a:ln>
            </p:spPr>
          </p:cxnSp>
        </p:grpSp>
        <p:sp>
          <p:nvSpPr>
            <p:cNvPr id="409" name="Google Shape;409;p37"/>
            <p:cNvSpPr/>
            <p:nvPr/>
          </p:nvSpPr>
          <p:spPr>
            <a:xfrm>
              <a:off x="959215" y="4320491"/>
              <a:ext cx="936104" cy="936104"/>
            </a:xfrm>
            <a:prstGeom prst="ellipse">
              <a:avLst/>
            </a:prstGeom>
            <a:solidFill>
              <a:schemeClr val="lt1"/>
            </a:solidFill>
            <a:ln w="1524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10" name="Google Shape;410;p37"/>
            <p:cNvSpPr txBox="1"/>
            <p:nvPr/>
          </p:nvSpPr>
          <p:spPr>
            <a:xfrm>
              <a:off x="347267" y="4468661"/>
              <a:ext cx="2160000" cy="639763"/>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chemeClr val="accent1"/>
                </a:buClr>
                <a:buSzPts val="1200"/>
                <a:buFont typeface="Arial"/>
                <a:buNone/>
              </a:pPr>
              <a:r>
                <a:rPr lang="ar" b="1">
                  <a:solidFill>
                    <a:schemeClr val="accent1"/>
                  </a:solidFill>
                  <a:latin typeface="Quattrocento Sans"/>
                  <a:ea typeface="Quattrocento Sans"/>
                  <a:cs typeface="Quattrocento Sans"/>
                  <a:sym typeface="Quattrocento Sans"/>
                </a:rPr>
                <a:t>Goal 3</a:t>
              </a:r>
              <a:endParaRPr b="1">
                <a:solidFill>
                  <a:schemeClr val="accent1"/>
                </a:solidFill>
                <a:latin typeface="Quattrocento Sans"/>
                <a:ea typeface="Quattrocento Sans"/>
                <a:cs typeface="Quattrocento Sans"/>
                <a:sym typeface="Quattrocento Sans"/>
              </a:endParaRPr>
            </a:p>
          </p:txBody>
        </p:sp>
      </p:grpSp>
      <p:grpSp>
        <p:nvGrpSpPr>
          <p:cNvPr id="411" name="Google Shape;411;p37"/>
          <p:cNvGrpSpPr/>
          <p:nvPr/>
        </p:nvGrpSpPr>
        <p:grpSpPr>
          <a:xfrm>
            <a:off x="4974975" y="2218225"/>
            <a:ext cx="1630385" cy="2404264"/>
            <a:chOff x="334000" y="2050910"/>
            <a:chExt cx="2173268" cy="3205685"/>
          </a:xfrm>
        </p:grpSpPr>
        <p:sp>
          <p:nvSpPr>
            <p:cNvPr id="412" name="Google Shape;412;p37"/>
            <p:cNvSpPr txBox="1"/>
            <p:nvPr/>
          </p:nvSpPr>
          <p:spPr>
            <a:xfrm>
              <a:off x="334000" y="2050910"/>
              <a:ext cx="2160000" cy="628800"/>
            </a:xfrm>
            <a:prstGeom prst="rect">
              <a:avLst/>
            </a:prstGeom>
            <a:noFill/>
            <a:ln>
              <a:noFill/>
            </a:ln>
          </p:spPr>
          <p:txBody>
            <a:bodyPr spcFirstLastPara="1" wrap="square" lIns="68575" tIns="34275" rIns="68575" bIns="34275" anchor="b" anchorCtr="0">
              <a:noAutofit/>
            </a:bodyPr>
            <a:lstStyle/>
            <a:p>
              <a:pPr marL="0" marR="0" lvl="0" indent="0" algn="ctr" rtl="0">
                <a:spcBef>
                  <a:spcPts val="0"/>
                </a:spcBef>
                <a:spcAft>
                  <a:spcPts val="0"/>
                </a:spcAft>
                <a:buClr>
                  <a:srgbClr val="3F3F3F"/>
                </a:buClr>
                <a:buSzPts val="1200"/>
                <a:buFont typeface="Arial"/>
                <a:buNone/>
              </a:pPr>
              <a:r>
                <a:rPr lang="ar" sz="1200" b="1" dirty="0">
                  <a:solidFill>
                    <a:srgbClr val="24292F"/>
                  </a:solidFill>
                  <a:highlight>
                    <a:srgbClr val="FFFFFF"/>
                  </a:highlight>
                  <a:latin typeface="+mn-lt"/>
                  <a:ea typeface="Times New Roman"/>
                  <a:cs typeface="Times New Roman"/>
                  <a:sym typeface="Times New Roman"/>
                </a:rPr>
                <a:t>Data Wrangling: Cleansing and Feature Selection </a:t>
              </a:r>
              <a:endParaRPr sz="1200" b="1" dirty="0">
                <a:latin typeface="+mn-lt"/>
                <a:ea typeface="Times New Roman"/>
                <a:cs typeface="Times New Roman"/>
                <a:sym typeface="Times New Roman"/>
              </a:endParaRPr>
            </a:p>
          </p:txBody>
        </p:sp>
        <p:grpSp>
          <p:nvGrpSpPr>
            <p:cNvPr id="413" name="Google Shape;413;p37"/>
            <p:cNvGrpSpPr/>
            <p:nvPr/>
          </p:nvGrpSpPr>
          <p:grpSpPr>
            <a:xfrm>
              <a:off x="1301427" y="2738303"/>
              <a:ext cx="225171" cy="757094"/>
              <a:chOff x="1661226" y="4149080"/>
              <a:chExt cx="225171" cy="757094"/>
            </a:xfrm>
          </p:grpSpPr>
          <p:sp>
            <p:nvSpPr>
              <p:cNvPr id="414" name="Google Shape;414;p37"/>
              <p:cNvSpPr/>
              <p:nvPr/>
            </p:nvSpPr>
            <p:spPr>
              <a:xfrm>
                <a:off x="1661226" y="4681003"/>
                <a:ext cx="225171" cy="225171"/>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cxnSp>
            <p:nvCxnSpPr>
              <p:cNvPr id="415" name="Google Shape;415;p37"/>
              <p:cNvCxnSpPr/>
              <p:nvPr/>
            </p:nvCxnSpPr>
            <p:spPr>
              <a:xfrm>
                <a:off x="1773811" y="4149080"/>
                <a:ext cx="0" cy="432048"/>
              </a:xfrm>
              <a:prstGeom prst="straightConnector1">
                <a:avLst/>
              </a:prstGeom>
              <a:noFill/>
              <a:ln w="9525" cap="flat" cmpd="sng">
                <a:solidFill>
                  <a:schemeClr val="accent5"/>
                </a:solidFill>
                <a:prstDash val="dot"/>
                <a:miter lim="800000"/>
                <a:headEnd type="none" w="sm" len="sm"/>
                <a:tailEnd type="none" w="sm" len="sm"/>
              </a:ln>
            </p:spPr>
          </p:cxnSp>
        </p:grpSp>
        <p:sp>
          <p:nvSpPr>
            <p:cNvPr id="416" name="Google Shape;416;p37"/>
            <p:cNvSpPr/>
            <p:nvPr/>
          </p:nvSpPr>
          <p:spPr>
            <a:xfrm>
              <a:off x="959215" y="4320491"/>
              <a:ext cx="936104" cy="936104"/>
            </a:xfrm>
            <a:prstGeom prst="ellipse">
              <a:avLst/>
            </a:prstGeom>
            <a:solidFill>
              <a:schemeClr val="lt1"/>
            </a:solidFill>
            <a:ln w="1524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17" name="Google Shape;417;p37"/>
            <p:cNvSpPr txBox="1"/>
            <p:nvPr/>
          </p:nvSpPr>
          <p:spPr>
            <a:xfrm>
              <a:off x="347267" y="4468661"/>
              <a:ext cx="2160000" cy="639763"/>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chemeClr val="accent1"/>
                </a:buClr>
                <a:buSzPts val="1200"/>
                <a:buFont typeface="Arial"/>
                <a:buNone/>
              </a:pPr>
              <a:r>
                <a:rPr lang="ar" b="1">
                  <a:solidFill>
                    <a:schemeClr val="accent1"/>
                  </a:solidFill>
                  <a:latin typeface="Quattrocento Sans"/>
                  <a:ea typeface="Quattrocento Sans"/>
                  <a:cs typeface="Quattrocento Sans"/>
                  <a:sym typeface="Quattrocento Sans"/>
                </a:rPr>
                <a:t>Goal 4</a:t>
              </a:r>
              <a:endParaRPr b="1">
                <a:solidFill>
                  <a:schemeClr val="accent1"/>
                </a:solidFill>
                <a:latin typeface="Quattrocento Sans"/>
                <a:ea typeface="Quattrocento Sans"/>
                <a:cs typeface="Quattrocento Sans"/>
                <a:sym typeface="Quattrocento Sans"/>
              </a:endParaRPr>
            </a:p>
          </p:txBody>
        </p:sp>
      </p:grpSp>
      <p:grpSp>
        <p:nvGrpSpPr>
          <p:cNvPr id="418" name="Google Shape;418;p37"/>
          <p:cNvGrpSpPr/>
          <p:nvPr/>
        </p:nvGrpSpPr>
        <p:grpSpPr>
          <a:xfrm>
            <a:off x="7351650" y="912600"/>
            <a:ext cx="1792378" cy="2404285"/>
            <a:chOff x="118109" y="2050882"/>
            <a:chExt cx="2389200" cy="3205713"/>
          </a:xfrm>
        </p:grpSpPr>
        <p:sp>
          <p:nvSpPr>
            <p:cNvPr id="419" name="Google Shape;419;p37"/>
            <p:cNvSpPr txBox="1"/>
            <p:nvPr/>
          </p:nvSpPr>
          <p:spPr>
            <a:xfrm>
              <a:off x="118109" y="2050882"/>
              <a:ext cx="2389200" cy="628800"/>
            </a:xfrm>
            <a:prstGeom prst="rect">
              <a:avLst/>
            </a:prstGeom>
            <a:noFill/>
            <a:ln>
              <a:noFill/>
            </a:ln>
          </p:spPr>
          <p:txBody>
            <a:bodyPr spcFirstLastPara="1" wrap="square" lIns="68575" tIns="34275" rIns="68575" bIns="34275" anchor="b" anchorCtr="0">
              <a:noAutofit/>
            </a:bodyPr>
            <a:lstStyle/>
            <a:p>
              <a:pPr marL="0" marR="0" lvl="0" indent="0" algn="ctr" rtl="0">
                <a:spcBef>
                  <a:spcPts val="0"/>
                </a:spcBef>
                <a:spcAft>
                  <a:spcPts val="0"/>
                </a:spcAft>
                <a:buClr>
                  <a:srgbClr val="3F3F3F"/>
                </a:buClr>
                <a:buSzPts val="1200"/>
                <a:buFont typeface="Arial"/>
                <a:buNone/>
              </a:pPr>
              <a:r>
                <a:rPr lang="ar" sz="1200" b="1" dirty="0">
                  <a:solidFill>
                    <a:srgbClr val="24292F"/>
                  </a:solidFill>
                  <a:highlight>
                    <a:srgbClr val="FFFFFF"/>
                  </a:highlight>
                  <a:latin typeface="+mn-lt"/>
                  <a:ea typeface="Times New Roman"/>
                  <a:cs typeface="Times New Roman"/>
                  <a:sym typeface="Times New Roman"/>
                </a:rPr>
                <a:t>Compare between models and Select the right fit</a:t>
              </a:r>
              <a:endParaRPr sz="1200" b="1" dirty="0">
                <a:latin typeface="+mn-lt"/>
                <a:ea typeface="Times New Roman"/>
                <a:cs typeface="Times New Roman"/>
                <a:sym typeface="Times New Roman"/>
              </a:endParaRPr>
            </a:p>
          </p:txBody>
        </p:sp>
        <p:grpSp>
          <p:nvGrpSpPr>
            <p:cNvPr id="420" name="Google Shape;420;p37"/>
            <p:cNvGrpSpPr/>
            <p:nvPr/>
          </p:nvGrpSpPr>
          <p:grpSpPr>
            <a:xfrm>
              <a:off x="1301427" y="2738303"/>
              <a:ext cx="225171" cy="757094"/>
              <a:chOff x="1661226" y="4149080"/>
              <a:chExt cx="225171" cy="757094"/>
            </a:xfrm>
          </p:grpSpPr>
          <p:sp>
            <p:nvSpPr>
              <p:cNvPr id="421" name="Google Shape;421;p37"/>
              <p:cNvSpPr/>
              <p:nvPr/>
            </p:nvSpPr>
            <p:spPr>
              <a:xfrm>
                <a:off x="1661226" y="4681003"/>
                <a:ext cx="225171" cy="225171"/>
              </a:xfrm>
              <a:prstGeom prst="ellipse">
                <a:avLst/>
              </a:prstGeom>
              <a:solidFill>
                <a:srgbClr val="6EC9F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cxnSp>
            <p:nvCxnSpPr>
              <p:cNvPr id="422" name="Google Shape;422;p37"/>
              <p:cNvCxnSpPr/>
              <p:nvPr/>
            </p:nvCxnSpPr>
            <p:spPr>
              <a:xfrm>
                <a:off x="1773811" y="4149080"/>
                <a:ext cx="0" cy="432048"/>
              </a:xfrm>
              <a:prstGeom prst="straightConnector1">
                <a:avLst/>
              </a:prstGeom>
              <a:noFill/>
              <a:ln w="9525" cap="flat" cmpd="sng">
                <a:solidFill>
                  <a:schemeClr val="accent5"/>
                </a:solidFill>
                <a:prstDash val="dot"/>
                <a:miter lim="800000"/>
                <a:headEnd type="none" w="sm" len="sm"/>
                <a:tailEnd type="none" w="sm" len="sm"/>
              </a:ln>
            </p:spPr>
          </p:cxnSp>
        </p:grpSp>
        <p:sp>
          <p:nvSpPr>
            <p:cNvPr id="423" name="Google Shape;423;p37"/>
            <p:cNvSpPr/>
            <p:nvPr/>
          </p:nvSpPr>
          <p:spPr>
            <a:xfrm>
              <a:off x="959215" y="4320491"/>
              <a:ext cx="936104" cy="936104"/>
            </a:xfrm>
            <a:prstGeom prst="ellipse">
              <a:avLst/>
            </a:prstGeom>
            <a:solidFill>
              <a:schemeClr val="lt1"/>
            </a:solidFill>
            <a:ln w="152400" cap="flat" cmpd="sng">
              <a:solidFill>
                <a:srgbClr val="6EC9F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24" name="Google Shape;424;p37"/>
            <p:cNvSpPr txBox="1"/>
            <p:nvPr/>
          </p:nvSpPr>
          <p:spPr>
            <a:xfrm>
              <a:off x="347267" y="4468661"/>
              <a:ext cx="2160000" cy="639763"/>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chemeClr val="accent1"/>
                </a:buClr>
                <a:buSzPts val="1200"/>
                <a:buFont typeface="Arial"/>
                <a:buNone/>
              </a:pPr>
              <a:r>
                <a:rPr lang="ar" b="1">
                  <a:solidFill>
                    <a:schemeClr val="accent1"/>
                  </a:solidFill>
                  <a:latin typeface="Quattrocento Sans"/>
                  <a:ea typeface="Quattrocento Sans"/>
                  <a:cs typeface="Quattrocento Sans"/>
                  <a:sym typeface="Quattrocento Sans"/>
                </a:rPr>
                <a:t>Goal 6</a:t>
              </a:r>
              <a:endParaRPr b="1">
                <a:solidFill>
                  <a:schemeClr val="accent1"/>
                </a:solidFill>
                <a:latin typeface="Quattrocento Sans"/>
                <a:ea typeface="Quattrocento Sans"/>
                <a:cs typeface="Quattrocento Sans"/>
                <a:sym typeface="Quattrocento Sans"/>
              </a:endParaRPr>
            </a:p>
          </p:txBody>
        </p:sp>
      </p:grpSp>
      <p:sp>
        <p:nvSpPr>
          <p:cNvPr id="425" name="Google Shape;425;p37"/>
          <p:cNvSpPr txBox="1">
            <a:spLocks noGrp="1"/>
          </p:cNvSpPr>
          <p:nvPr>
            <p:ph type="sldNum" idx="12"/>
          </p:nvPr>
        </p:nvSpPr>
        <p:spPr>
          <a:xfrm>
            <a:off x="228600" y="4836188"/>
            <a:ext cx="2133600" cy="273844"/>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ar" sz="1100">
                <a:solidFill>
                  <a:schemeClr val="lt1"/>
                </a:solidFill>
              </a:rPr>
              <a:t>8</a:t>
            </a:fld>
            <a:endParaRPr sz="1100">
              <a:solidFill>
                <a:schemeClr val="lt1"/>
              </a:solidFill>
            </a:endParaRPr>
          </a:p>
        </p:txBody>
      </p:sp>
      <p:grpSp>
        <p:nvGrpSpPr>
          <p:cNvPr id="426" name="Google Shape;426;p37"/>
          <p:cNvGrpSpPr/>
          <p:nvPr/>
        </p:nvGrpSpPr>
        <p:grpSpPr>
          <a:xfrm>
            <a:off x="6333562" y="1815100"/>
            <a:ext cx="1646009" cy="2288707"/>
            <a:chOff x="313173" y="2204882"/>
            <a:chExt cx="2194094" cy="3051609"/>
          </a:xfrm>
        </p:grpSpPr>
        <p:sp>
          <p:nvSpPr>
            <p:cNvPr id="427" name="Google Shape;427;p37"/>
            <p:cNvSpPr txBox="1"/>
            <p:nvPr/>
          </p:nvSpPr>
          <p:spPr>
            <a:xfrm>
              <a:off x="313173" y="2204882"/>
              <a:ext cx="2173200" cy="628800"/>
            </a:xfrm>
            <a:prstGeom prst="rect">
              <a:avLst/>
            </a:prstGeom>
            <a:noFill/>
            <a:ln>
              <a:noFill/>
            </a:ln>
          </p:spPr>
          <p:txBody>
            <a:bodyPr spcFirstLastPara="1" wrap="square" lIns="68575" tIns="34275" rIns="68575" bIns="34275" anchor="b" anchorCtr="0">
              <a:noAutofit/>
            </a:bodyPr>
            <a:lstStyle/>
            <a:p>
              <a:pPr marL="0" marR="0" lvl="0" indent="0" algn="ctr" rtl="0">
                <a:spcBef>
                  <a:spcPts val="0"/>
                </a:spcBef>
                <a:spcAft>
                  <a:spcPts val="0"/>
                </a:spcAft>
                <a:buClr>
                  <a:srgbClr val="3F3F3F"/>
                </a:buClr>
                <a:buSzPts val="1200"/>
                <a:buFont typeface="Arial"/>
                <a:buNone/>
              </a:pPr>
              <a:r>
                <a:rPr lang="ar" sz="1200" b="1" dirty="0">
                  <a:solidFill>
                    <a:srgbClr val="24292F"/>
                  </a:solidFill>
                  <a:highlight>
                    <a:srgbClr val="FFFFFF"/>
                  </a:highlight>
                  <a:latin typeface="+mn-lt"/>
                  <a:ea typeface="Times New Roman"/>
                  <a:cs typeface="Times New Roman"/>
                  <a:sym typeface="Times New Roman"/>
                </a:rPr>
                <a:t>Building the predictive machine learning model </a:t>
              </a:r>
              <a:endParaRPr sz="1200" b="1" dirty="0">
                <a:latin typeface="+mn-lt"/>
                <a:ea typeface="Times New Roman"/>
                <a:cs typeface="Times New Roman"/>
                <a:sym typeface="Times New Roman"/>
              </a:endParaRPr>
            </a:p>
          </p:txBody>
        </p:sp>
        <p:grpSp>
          <p:nvGrpSpPr>
            <p:cNvPr id="428" name="Google Shape;428;p37"/>
            <p:cNvGrpSpPr/>
            <p:nvPr/>
          </p:nvGrpSpPr>
          <p:grpSpPr>
            <a:xfrm>
              <a:off x="1301344" y="2877503"/>
              <a:ext cx="225300" cy="775206"/>
              <a:chOff x="1661143" y="4288280"/>
              <a:chExt cx="225300" cy="775206"/>
            </a:xfrm>
          </p:grpSpPr>
          <p:sp>
            <p:nvSpPr>
              <p:cNvPr id="429" name="Google Shape;429;p37"/>
              <p:cNvSpPr/>
              <p:nvPr/>
            </p:nvSpPr>
            <p:spPr>
              <a:xfrm>
                <a:off x="1661143" y="4838186"/>
                <a:ext cx="225300" cy="225300"/>
              </a:xfrm>
              <a:prstGeom prst="ellipse">
                <a:avLst/>
              </a:prstGeom>
              <a:solidFill>
                <a:srgbClr val="6EC9F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cxnSp>
            <p:nvCxnSpPr>
              <p:cNvPr id="430" name="Google Shape;430;p37"/>
              <p:cNvCxnSpPr/>
              <p:nvPr/>
            </p:nvCxnSpPr>
            <p:spPr>
              <a:xfrm>
                <a:off x="1773811" y="4288280"/>
                <a:ext cx="0" cy="432000"/>
              </a:xfrm>
              <a:prstGeom prst="straightConnector1">
                <a:avLst/>
              </a:prstGeom>
              <a:noFill/>
              <a:ln w="9525" cap="flat" cmpd="sng">
                <a:solidFill>
                  <a:schemeClr val="accent5"/>
                </a:solidFill>
                <a:prstDash val="dot"/>
                <a:miter lim="800000"/>
                <a:headEnd type="none" w="sm" len="sm"/>
                <a:tailEnd type="none" w="sm" len="sm"/>
              </a:ln>
            </p:spPr>
          </p:cxnSp>
        </p:grpSp>
        <p:sp>
          <p:nvSpPr>
            <p:cNvPr id="431" name="Google Shape;431;p37"/>
            <p:cNvSpPr/>
            <p:nvPr/>
          </p:nvSpPr>
          <p:spPr>
            <a:xfrm>
              <a:off x="959215" y="4320491"/>
              <a:ext cx="936000" cy="936000"/>
            </a:xfrm>
            <a:prstGeom prst="ellipse">
              <a:avLst/>
            </a:prstGeom>
            <a:solidFill>
              <a:schemeClr val="lt1"/>
            </a:solidFill>
            <a:ln w="152400" cap="flat" cmpd="sng">
              <a:solidFill>
                <a:srgbClr val="6EC9F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32" name="Google Shape;432;p37"/>
            <p:cNvSpPr txBox="1"/>
            <p:nvPr/>
          </p:nvSpPr>
          <p:spPr>
            <a:xfrm>
              <a:off x="347267" y="4468661"/>
              <a:ext cx="2160000" cy="639900"/>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chemeClr val="accent1"/>
                </a:buClr>
                <a:buSzPts val="1200"/>
                <a:buFont typeface="Arial"/>
                <a:buNone/>
              </a:pPr>
              <a:r>
                <a:rPr lang="ar" b="1">
                  <a:solidFill>
                    <a:schemeClr val="accent1"/>
                  </a:solidFill>
                  <a:latin typeface="Quattrocento Sans"/>
                  <a:ea typeface="Quattrocento Sans"/>
                  <a:cs typeface="Quattrocento Sans"/>
                  <a:sym typeface="Quattrocento Sans"/>
                </a:rPr>
                <a:t>Goal 5</a:t>
              </a:r>
              <a:endParaRPr b="1">
                <a:solidFill>
                  <a:schemeClr val="accent1"/>
                </a:solidFill>
                <a:latin typeface="Quattrocento Sans"/>
                <a:ea typeface="Quattrocento Sans"/>
                <a:cs typeface="Quattrocento Sans"/>
                <a:sym typeface="Quattrocento San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8"/>
          <p:cNvSpPr/>
          <p:nvPr/>
        </p:nvSpPr>
        <p:spPr>
          <a:xfrm rot="1799612">
            <a:off x="5693355" y="1757137"/>
            <a:ext cx="4040533" cy="4040007"/>
          </a:xfrm>
          <a:prstGeom prst="ellipse">
            <a:avLst/>
          </a:prstGeom>
          <a:solidFill>
            <a:srgbClr val="B5D4F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39" name="Google Shape;439;p38"/>
          <p:cNvSpPr txBox="1">
            <a:spLocks noGrp="1"/>
          </p:cNvSpPr>
          <p:nvPr>
            <p:ph type="title"/>
          </p:nvPr>
        </p:nvSpPr>
        <p:spPr>
          <a:xfrm>
            <a:off x="287457" y="2489545"/>
            <a:ext cx="4598100" cy="437400"/>
          </a:xfrm>
          <a:prstGeom prst="rect">
            <a:avLst/>
          </a:prstGeom>
          <a:noFill/>
          <a:ln>
            <a:noFill/>
          </a:ln>
        </p:spPr>
        <p:txBody>
          <a:bodyPr spcFirstLastPara="1" wrap="square" lIns="68575" tIns="34275" rIns="68575" bIns="34275" anchor="ctr" anchorCtr="0">
            <a:noAutofit/>
          </a:bodyPr>
          <a:lstStyle/>
          <a:p>
            <a:pPr marL="0" lvl="0" indent="0" algn="ctr" rtl="0">
              <a:lnSpc>
                <a:spcPct val="135714"/>
              </a:lnSpc>
              <a:spcBef>
                <a:spcPts val="0"/>
              </a:spcBef>
              <a:spcAft>
                <a:spcPts val="0"/>
              </a:spcAft>
              <a:buClr>
                <a:schemeClr val="dk1"/>
              </a:buClr>
              <a:buSzPts val="1100"/>
              <a:buFont typeface="Arial"/>
              <a:buNone/>
            </a:pPr>
            <a:r>
              <a:rPr lang="ar" sz="3000" dirty="0">
                <a:highlight>
                  <a:srgbClr val="FFFFFE"/>
                </a:highlight>
              </a:rPr>
              <a:t>Goal 1</a:t>
            </a:r>
            <a:endParaRPr sz="3000" dirty="0">
              <a:highlight>
                <a:srgbClr val="FFFFFE"/>
              </a:highlight>
            </a:endParaRPr>
          </a:p>
          <a:p>
            <a:pPr marL="0" lvl="0" indent="0" algn="ctr" rtl="0">
              <a:lnSpc>
                <a:spcPct val="135714"/>
              </a:lnSpc>
              <a:spcBef>
                <a:spcPts val="0"/>
              </a:spcBef>
              <a:spcAft>
                <a:spcPts val="0"/>
              </a:spcAft>
              <a:buClr>
                <a:schemeClr val="dk1"/>
              </a:buClr>
              <a:buSzPts val="1100"/>
              <a:buFont typeface="Arial"/>
              <a:buNone/>
            </a:pPr>
            <a:r>
              <a:rPr lang="ar" sz="2400" dirty="0">
                <a:highlight>
                  <a:srgbClr val="FFFFFE"/>
                </a:highlight>
              </a:rPr>
              <a:t>Data Collection: </a:t>
            </a:r>
            <a:endParaRPr sz="2400" dirty="0">
              <a:highlight>
                <a:srgbClr val="FFFFFE"/>
              </a:highlight>
            </a:endParaRPr>
          </a:p>
          <a:p>
            <a:pPr marL="0" lvl="0" indent="0" algn="ctr" rtl="0">
              <a:lnSpc>
                <a:spcPct val="135714"/>
              </a:lnSpc>
              <a:spcBef>
                <a:spcPts val="0"/>
              </a:spcBef>
              <a:spcAft>
                <a:spcPts val="0"/>
              </a:spcAft>
              <a:buClr>
                <a:schemeClr val="dk1"/>
              </a:buClr>
              <a:buSzPts val="1100"/>
              <a:buFont typeface="Arial"/>
              <a:buNone/>
            </a:pPr>
            <a:r>
              <a:rPr lang="ar" sz="2400" dirty="0">
                <a:highlight>
                  <a:srgbClr val="FFFFFE"/>
                </a:highlight>
              </a:rPr>
              <a:t>Selection and </a:t>
            </a:r>
            <a:r>
              <a:rPr lang="en-US" sz="2400" dirty="0">
                <a:highlight>
                  <a:srgbClr val="FFFFFE"/>
                </a:highlight>
              </a:rPr>
              <a:t>G</a:t>
            </a:r>
            <a:r>
              <a:rPr lang="ar" sz="2400" dirty="0">
                <a:highlight>
                  <a:srgbClr val="FFFFFE"/>
                </a:highlight>
              </a:rPr>
              <a:t>et data</a:t>
            </a:r>
            <a:endParaRPr sz="2400" dirty="0"/>
          </a:p>
          <a:p>
            <a:pPr marL="0" lvl="0" indent="0" algn="ctr" rtl="0">
              <a:lnSpc>
                <a:spcPct val="90000"/>
              </a:lnSpc>
              <a:spcBef>
                <a:spcPts val="0"/>
              </a:spcBef>
              <a:spcAft>
                <a:spcPts val="0"/>
              </a:spcAft>
              <a:buClr>
                <a:schemeClr val="dk1"/>
              </a:buClr>
              <a:buSzPts val="2100"/>
              <a:buFont typeface="Arial Black"/>
              <a:buNone/>
            </a:pPr>
            <a:endParaRPr dirty="0"/>
          </a:p>
        </p:txBody>
      </p:sp>
      <p:sp>
        <p:nvSpPr>
          <p:cNvPr id="440" name="Google Shape;440;p38"/>
          <p:cNvSpPr txBox="1">
            <a:spLocks noGrp="1"/>
          </p:cNvSpPr>
          <p:nvPr>
            <p:ph type="sldNum" idx="12"/>
          </p:nvPr>
        </p:nvSpPr>
        <p:spPr>
          <a:xfrm>
            <a:off x="228600" y="4836188"/>
            <a:ext cx="2133600" cy="273844"/>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ar" sz="1100"/>
              <a:t>9</a:t>
            </a:fld>
            <a:endParaRPr sz="1100"/>
          </a:p>
        </p:txBody>
      </p:sp>
      <p:pic>
        <p:nvPicPr>
          <p:cNvPr id="441" name="Google Shape;441;p38"/>
          <p:cNvPicPr preferRelativeResize="0"/>
          <p:nvPr/>
        </p:nvPicPr>
        <p:blipFill>
          <a:blip r:embed="rId3">
            <a:alphaModFix/>
          </a:blip>
          <a:stretch>
            <a:fillRect/>
          </a:stretch>
        </p:blipFill>
        <p:spPr>
          <a:xfrm>
            <a:off x="5939413" y="2147680"/>
            <a:ext cx="3274800" cy="3132000"/>
          </a:xfrm>
          <a:prstGeom prst="ellipse">
            <a:avLst/>
          </a:prstGeom>
          <a:noFill/>
          <a:ln>
            <a:noFill/>
          </a:ln>
          <a:effectLst>
            <a:outerShdw blurRad="57150" dist="19050" dir="5400000" algn="bl" rotWithShape="0">
              <a:srgbClr val="000000">
                <a:alpha val="50000"/>
              </a:srgbClr>
            </a:outerShdw>
          </a:effectLst>
        </p:spPr>
      </p:pic>
      <p:sp>
        <p:nvSpPr>
          <p:cNvPr id="442" name="Google Shape;442;p38"/>
          <p:cNvSpPr/>
          <p:nvPr/>
        </p:nvSpPr>
        <p:spPr>
          <a:xfrm rot="10800000">
            <a:off x="8214651" y="436540"/>
            <a:ext cx="1450083" cy="4543390"/>
          </a:xfrm>
          <a:custGeom>
            <a:avLst/>
            <a:gdLst/>
            <a:ahLst/>
            <a:cxnLst/>
            <a:rect l="l" t="t" r="r" b="b"/>
            <a:pathLst>
              <a:path w="1231256" h="3858770" extrusionOk="0">
                <a:moveTo>
                  <a:pt x="1145179" y="1480115"/>
                </a:moveTo>
                <a:lnTo>
                  <a:pt x="599720" y="412148"/>
                </a:lnTo>
                <a:cubicBezTo>
                  <a:pt x="479776" y="179898"/>
                  <a:pt x="252263" y="27603"/>
                  <a:pt x="0" y="0"/>
                </a:cubicBezTo>
                <a:lnTo>
                  <a:pt x="0" y="3858770"/>
                </a:lnTo>
                <a:cubicBezTo>
                  <a:pt x="166589" y="3795949"/>
                  <a:pt x="308427" y="3676016"/>
                  <a:pt x="397909" y="3517059"/>
                </a:cubicBezTo>
                <a:lnTo>
                  <a:pt x="1129948" y="2222553"/>
                </a:lnTo>
                <a:cubicBezTo>
                  <a:pt x="1259411" y="1993159"/>
                  <a:pt x="1265123" y="1714269"/>
                  <a:pt x="1145179" y="148011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443" name="Google Shape;443;p38"/>
          <p:cNvSpPr/>
          <p:nvPr/>
        </p:nvSpPr>
        <p:spPr>
          <a:xfrm rot="1799634">
            <a:off x="6559731" y="342143"/>
            <a:ext cx="2474256" cy="2473886"/>
          </a:xfrm>
          <a:prstGeom prst="ellipse">
            <a:avLst/>
          </a:prstGeom>
          <a:solidFill>
            <a:srgbClr val="90BEE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pic>
        <p:nvPicPr>
          <p:cNvPr id="444" name="Google Shape;444;p38"/>
          <p:cNvPicPr preferRelativeResize="0"/>
          <p:nvPr/>
        </p:nvPicPr>
        <p:blipFill>
          <a:blip r:embed="rId4">
            <a:alphaModFix/>
          </a:blip>
          <a:stretch>
            <a:fillRect/>
          </a:stretch>
        </p:blipFill>
        <p:spPr>
          <a:xfrm>
            <a:off x="6689275" y="513025"/>
            <a:ext cx="2197200" cy="2154600"/>
          </a:xfrm>
          <a:prstGeom prst="ellipse">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35">
      <a:dk1>
        <a:srgbClr val="000000"/>
      </a:dk1>
      <a:lt1>
        <a:srgbClr val="FFFFFF"/>
      </a:lt1>
      <a:dk2>
        <a:srgbClr val="5E5E5E"/>
      </a:dk2>
      <a:lt2>
        <a:srgbClr val="DDDDDD"/>
      </a:lt2>
      <a:accent1>
        <a:srgbClr val="11A6F8"/>
      </a:accent1>
      <a:accent2>
        <a:srgbClr val="F69200"/>
      </a:accent2>
      <a:accent3>
        <a:srgbClr val="11A6F8"/>
      </a:accent3>
      <a:accent4>
        <a:srgbClr val="838383"/>
      </a:accent4>
      <a:accent5>
        <a:srgbClr val="DF5327"/>
      </a:accent5>
      <a:accent6>
        <a:srgbClr val="418AB3"/>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5">
    <a:dk1>
      <a:srgbClr val="000000"/>
    </a:dk1>
    <a:lt1>
      <a:srgbClr val="FFFFFF"/>
    </a:lt1>
    <a:dk2>
      <a:srgbClr val="5E5E5E"/>
    </a:dk2>
    <a:lt2>
      <a:srgbClr val="DDDDDD"/>
    </a:lt2>
    <a:accent1>
      <a:srgbClr val="11A6F8"/>
    </a:accent1>
    <a:accent2>
      <a:srgbClr val="F69200"/>
    </a:accent2>
    <a:accent3>
      <a:srgbClr val="11A6F8"/>
    </a:accent3>
    <a:accent4>
      <a:srgbClr val="838383"/>
    </a:accent4>
    <a:accent5>
      <a:srgbClr val="DF5327"/>
    </a:accent5>
    <a:accent6>
      <a:srgbClr val="418AB3"/>
    </a:accent6>
    <a:hlink>
      <a:srgbClr val="F59E00"/>
    </a:hlink>
    <a:folHlink>
      <a:srgbClr val="B2B2B2"/>
    </a:folHlink>
  </a:clrScheme>
</a:themeOverride>
</file>

<file path=docProps/app.xml><?xml version="1.0" encoding="utf-8"?>
<Properties xmlns="http://schemas.openxmlformats.org/officeDocument/2006/extended-properties" xmlns:vt="http://schemas.openxmlformats.org/officeDocument/2006/docPropsVTypes">
  <TotalTime>978</TotalTime>
  <Words>1643</Words>
  <Application>Microsoft Macintosh PowerPoint</Application>
  <PresentationFormat>On-screen Show (16:9)</PresentationFormat>
  <Paragraphs>228</Paragraphs>
  <Slides>40</Slides>
  <Notes>40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40</vt:i4>
      </vt:variant>
    </vt:vector>
  </HeadingPairs>
  <TitlesOfParts>
    <vt:vector size="49" baseType="lpstr">
      <vt:lpstr>Quattrocento Sans</vt:lpstr>
      <vt:lpstr>Times New Roman</vt:lpstr>
      <vt:lpstr>Roboto</vt:lpstr>
      <vt:lpstr>Arial Black</vt:lpstr>
      <vt:lpstr>Calibri</vt:lpstr>
      <vt:lpstr>Arial</vt:lpstr>
      <vt:lpstr>Courier New</vt:lpstr>
      <vt:lpstr>Simple Light</vt:lpstr>
      <vt:lpstr>Office Theme</vt:lpstr>
      <vt:lpstr>Predicting Loan Defaults Using ML Model</vt:lpstr>
      <vt:lpstr>Table of Contents</vt:lpstr>
      <vt:lpstr>Background </vt:lpstr>
      <vt:lpstr>Problem Statement</vt:lpstr>
      <vt:lpstr>Business Solution</vt:lpstr>
      <vt:lpstr>Business Values</vt:lpstr>
      <vt:lpstr>PowerPoint Presentation</vt:lpstr>
      <vt:lpstr>Project Structure</vt:lpstr>
      <vt:lpstr>Goal 1 Data Collection:  Selection and Get data </vt:lpstr>
      <vt:lpstr>Selection and Get Data</vt:lpstr>
      <vt:lpstr>Goal 2 Exploratory Data Analysis (EDA)  </vt:lpstr>
      <vt:lpstr>PowerPoint Presentation</vt:lpstr>
      <vt:lpstr>PowerPoint Presentation</vt:lpstr>
      <vt:lpstr>Checking for Missing Values </vt:lpstr>
      <vt:lpstr>Goal 3 Visualization  </vt:lpstr>
      <vt:lpstr> The target variable is: bad_loan 1, (default) not paid  0 paid</vt:lpstr>
      <vt:lpstr>  Visualization con.  </vt:lpstr>
      <vt:lpstr>  Visualization con.  </vt:lpstr>
      <vt:lpstr> Display the distribution of ('dti', 'annual_inc', 'bad_loan') </vt:lpstr>
      <vt:lpstr> Feature: emp_length_num Employment length in years. Possible values are between 0 and 10 where 0 means less than one year and 10 means ten or more years. </vt:lpstr>
      <vt:lpstr> Feature: dti (debt-to-income rate) A ratio calculated using the borrower’s total monthly debt payments on the total debt obligations divided by the borrower’s self-reported monthly income. </vt:lpstr>
      <vt:lpstr> Feature: last_delinq_none  when the borrower had at least one event of delinquency </vt:lpstr>
      <vt:lpstr>Heatmap</vt:lpstr>
      <vt:lpstr>Goal 4 Data Wrangling : Cleansing and Feature Selection  </vt:lpstr>
      <vt:lpstr> Visualizing the numeric data dispersion</vt:lpstr>
      <vt:lpstr>Dealing with outliers:</vt:lpstr>
      <vt:lpstr>Dealing with missing values</vt:lpstr>
      <vt:lpstr>PowerPoint Presentation</vt:lpstr>
      <vt:lpstr>Goal 5 Building the Predictive Machine Learning Model   </vt:lpstr>
      <vt:lpstr>ROC Area under the Curve (AUC)</vt:lpstr>
      <vt:lpstr>Logistic Regression (LR)</vt:lpstr>
      <vt:lpstr>Support Vector Machine (SVM)</vt:lpstr>
      <vt:lpstr>Neural Networks (NN)</vt:lpstr>
      <vt:lpstr>Goal 6 Compare between Models and  Select the Right Fit  </vt:lpstr>
      <vt:lpstr>Comparison</vt:lpstr>
      <vt:lpstr>Conclusion</vt:lpstr>
      <vt:lpstr>PowerPoint Presentation</vt:lpstr>
      <vt:lpstr>Conclusion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Loan Defaults Using ML Model</dc:title>
  <cp:lastModifiedBy>rawan alshehri</cp:lastModifiedBy>
  <cp:revision>3</cp:revision>
  <dcterms:modified xsi:type="dcterms:W3CDTF">2022-01-11T05:58:38Z</dcterms:modified>
</cp:coreProperties>
</file>